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13078-54E4-4E09-8DCC-F00CA949BE48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B9C81-646E-4280-8B91-4D62F9EC031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B9C81-646E-4280-8B91-4D62F9EC031A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47F73-D40B-4243-B272-5BA89A9187C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D2232-AE2D-4965-9CC9-FEEE42371FC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5/57/Map_of_Japan_with_highlight_on_02edit_Hokkaido_prefecture.sv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/>
          <a:lstStyle/>
          <a:p>
            <a:r>
              <a:rPr lang="en-AU" dirty="0" smtClean="0">
                <a:solidFill>
                  <a:srgbClr val="7030A0"/>
                </a:solidFill>
                <a:latin typeface="Informal Roman" pitchFamily="66" charset="0"/>
              </a:rPr>
              <a:t>People </a:t>
            </a:r>
            <a:endParaRPr lang="en-AU" dirty="0">
              <a:solidFill>
                <a:srgbClr val="7030A0"/>
              </a:solidFill>
              <a:latin typeface="Informal Roman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4786322"/>
            <a:ext cx="6400800" cy="1752600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Kahootz Gimp B" pitchFamily="2" charset="0"/>
              </a:rPr>
              <a:t>Sarah Zerafa and Amisha Patel</a:t>
            </a:r>
            <a:endParaRPr lang="en-AU" dirty="0">
              <a:solidFill>
                <a:schemeClr val="tx1"/>
              </a:solidFill>
              <a:latin typeface="Kahootz Gimp B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Sarah’s 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Hi! Amisha, I'm on jet plane it’s very fast. I’m very surprised. I know I'll be  c </a:t>
            </a:r>
            <a:r>
              <a:rPr lang="en-AU" dirty="0" err="1" smtClean="0"/>
              <a:t>ing</a:t>
            </a:r>
            <a:r>
              <a:rPr lang="en-AU" dirty="0" smtClean="0"/>
              <a:t> u at The Peninsula Tokyo!!! C u. 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Amisha’s</a:t>
            </a:r>
            <a:r>
              <a:rPr lang="en-AU" dirty="0" smtClean="0"/>
              <a:t> 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Hey Sarah, </a:t>
            </a:r>
            <a:r>
              <a:rPr lang="en-AU" dirty="0" err="1" smtClean="0"/>
              <a:t>wassup</a:t>
            </a:r>
            <a:r>
              <a:rPr lang="en-AU" dirty="0" smtClean="0"/>
              <a:t>? </a:t>
            </a:r>
            <a:r>
              <a:rPr lang="en-AU" dirty="0" err="1" smtClean="0"/>
              <a:t>Im</a:t>
            </a:r>
            <a:r>
              <a:rPr lang="en-AU" dirty="0" smtClean="0"/>
              <a:t> in my car on the way to the airport. C u at the hotel in bout 20hrs time!!!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Our IM chat on the way to our hotel.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1435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hi Sarah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How R U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I M Cool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what bout U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this Shinkansen (bullet train) is very fast. Can't wait 2 C U!!! 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its so fast I almost dropped my laptop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really? I m in my car the 1986 Black Volkswagen Rabbit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cool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the traffic is very slow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I m on my way to Tokyo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this train is so </a:t>
            </a:r>
            <a:r>
              <a:rPr lang="en-AU" sz="3400" dirty="0" smtClean="0">
                <a:latin typeface="Century Schoolbook" pitchFamily="18" charset="0"/>
              </a:rPr>
              <a:t>fast!!!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almost to my hotel The Peninsula Tokyo its a 5 star hotel. 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really? </a:t>
            </a:r>
            <a:r>
              <a:rPr lang="en-AU" sz="3400" dirty="0" smtClean="0">
                <a:latin typeface="Century Schoolbook" pitchFamily="18" charset="0"/>
              </a:rPr>
              <a:t>that's </a:t>
            </a:r>
            <a:r>
              <a:rPr lang="en-AU" sz="3400" dirty="0">
                <a:latin typeface="Century Schoolbook" pitchFamily="18" charset="0"/>
              </a:rPr>
              <a:t>where </a:t>
            </a:r>
            <a:r>
              <a:rPr lang="en-AU" sz="3400" dirty="0" smtClean="0">
                <a:latin typeface="Century Schoolbook" pitchFamily="18" charset="0"/>
              </a:rPr>
              <a:t>I'm </a:t>
            </a:r>
            <a:r>
              <a:rPr lang="en-AU" sz="3400" dirty="0">
                <a:latin typeface="Century Schoolbook" pitchFamily="18" charset="0"/>
              </a:rPr>
              <a:t>going </a:t>
            </a:r>
            <a:r>
              <a:rPr lang="en-AU" sz="3400" dirty="0" smtClean="0">
                <a:latin typeface="Century Schoolbook" pitchFamily="18" charset="0"/>
              </a:rPr>
              <a:t>I'm </a:t>
            </a:r>
            <a:r>
              <a:rPr lang="en-AU" sz="3400" dirty="0">
                <a:latin typeface="Century Schoolbook" pitchFamily="18" charset="0"/>
              </a:rPr>
              <a:t>there already! its very posh!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I booked the tickets from Australia on this following website http://www.expedia.com.au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OMG!!! Me </a:t>
            </a:r>
            <a:r>
              <a:rPr lang="en-AU" sz="3400" dirty="0" smtClean="0">
                <a:latin typeface="Century Schoolbook" pitchFamily="18" charset="0"/>
              </a:rPr>
              <a:t>too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this is going to be awesome!!</a:t>
            </a:r>
            <a:r>
              <a:rPr lang="en-AU" sz="3400" dirty="0" smtClean="0">
                <a:latin typeface="Century Schoolbook" pitchFamily="18" charset="0"/>
              </a:rPr>
              <a:t/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yeah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g2g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I'm checking in 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: meet </a:t>
            </a:r>
            <a:r>
              <a:rPr lang="en-AU" sz="3400" dirty="0">
                <a:latin typeface="Century Schoolbook" pitchFamily="18" charset="0"/>
              </a:rPr>
              <a:t>me </a:t>
            </a:r>
            <a:r>
              <a:rPr lang="en-AU" sz="3400" dirty="0" smtClean="0">
                <a:latin typeface="Century Schoolbook" pitchFamily="18" charset="0"/>
              </a:rPr>
              <a:t>at my room, no. 15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Amisha : I m room number 11</a:t>
            </a:r>
            <a:br>
              <a:rPr lang="en-AU" sz="3400" dirty="0" smtClean="0">
                <a:latin typeface="Century Schoolbook" pitchFamily="18" charset="0"/>
              </a:rPr>
            </a:br>
            <a:r>
              <a:rPr lang="en-AU" sz="3400" dirty="0" smtClean="0">
                <a:latin typeface="Century Schoolbook" pitchFamily="18" charset="0"/>
              </a:rPr>
              <a:t>Sarah </a:t>
            </a:r>
            <a:r>
              <a:rPr lang="en-AU" sz="3400" dirty="0">
                <a:latin typeface="Century Schoolbook" pitchFamily="18" charset="0"/>
              </a:rPr>
              <a:t>: cool c u there!</a:t>
            </a:r>
            <a:endParaRPr lang="en-AU" sz="3400" dirty="0" smtClean="0">
              <a:latin typeface="Century Schoolbook" pitchFamily="18" charset="0"/>
            </a:endParaRPr>
          </a:p>
          <a:p>
            <a:endParaRPr lang="en-AU" dirty="0">
              <a:latin typeface="Kahootz NifeBlunt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Going separate Ways: IM Chat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      Amisha </a:t>
            </a:r>
            <a:r>
              <a:rPr lang="en-AU" sz="5600" dirty="0" smtClean="0">
                <a:latin typeface="Century Schoolbook" pitchFamily="18" charset="0"/>
              </a:rPr>
              <a:t>: Hi Sarah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Sarah</a:t>
            </a:r>
            <a:r>
              <a:rPr lang="en-AU" sz="5600" dirty="0" smtClean="0">
                <a:latin typeface="Century Schoolbook" pitchFamily="18" charset="0"/>
              </a:rPr>
              <a:t> : Hello Amisha, I'm going to miss u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Amisha</a:t>
            </a:r>
            <a:r>
              <a:rPr lang="en-AU" sz="5600" dirty="0" smtClean="0">
                <a:latin typeface="Century Schoolbook" pitchFamily="18" charset="0"/>
              </a:rPr>
              <a:t> : Yeh I m going to miss you too!!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Sarah</a:t>
            </a:r>
            <a:r>
              <a:rPr lang="en-AU" sz="5600" dirty="0" smtClean="0">
                <a:latin typeface="Century Schoolbook" pitchFamily="18" charset="0"/>
              </a:rPr>
              <a:t> : I'm going to one of those tiny islands north of Japan!!! I'm very excited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Sarah</a:t>
            </a:r>
            <a:r>
              <a:rPr lang="en-AU" sz="5600" dirty="0" smtClean="0">
                <a:latin typeface="Century Schoolbook" pitchFamily="18" charset="0"/>
              </a:rPr>
              <a:t> : I'm going to Hokkaido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Amisha </a:t>
            </a:r>
            <a:r>
              <a:rPr lang="en-AU" sz="5600" dirty="0" smtClean="0">
                <a:latin typeface="Century Schoolbook" pitchFamily="18" charset="0"/>
              </a:rPr>
              <a:t>: The next hotel I am going to is Onsenji Yumedono Its really posh but also cheap!! how cool is that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Amisha</a:t>
            </a:r>
            <a:r>
              <a:rPr lang="en-AU" sz="5600" dirty="0" smtClean="0">
                <a:latin typeface="Century Schoolbook" pitchFamily="18" charset="0"/>
              </a:rPr>
              <a:t> : Only 33,000 - 40,000 yen!!! I know only 700 bucks!!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Amisha </a:t>
            </a:r>
            <a:r>
              <a:rPr lang="en-AU" sz="5600" dirty="0" smtClean="0">
                <a:latin typeface="Century Schoolbook" pitchFamily="18" charset="0"/>
              </a:rPr>
              <a:t>: That also a really posh hotel. right now I am thinking that Australians are ripping us off!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Sarah : </a:t>
            </a:r>
            <a:r>
              <a:rPr lang="en-AU" sz="5600" dirty="0" smtClean="0">
                <a:latin typeface="Century Schoolbook" pitchFamily="18" charset="0"/>
              </a:rPr>
              <a:t>I have to fly to Hokkaido to go to the Keio Plaza Sapporo. It is 36 mins by Airport Shuttle from Chistsoe Airport. 5 min walk from Junior Sapporo Stn.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Sarah : </a:t>
            </a:r>
            <a:r>
              <a:rPr lang="en-AU" sz="5600" dirty="0" smtClean="0">
                <a:latin typeface="Century Schoolbook" pitchFamily="18" charset="0"/>
              </a:rPr>
              <a:t>I cant wait! Oh, sorry I'm at the airport now! g2g!!!</a:t>
            </a:r>
            <a:br>
              <a:rPr lang="en-AU" sz="5600" dirty="0" smtClean="0">
                <a:latin typeface="Century Schoolbook" pitchFamily="18" charset="0"/>
              </a:rPr>
            </a:b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Amisha</a:t>
            </a:r>
            <a:r>
              <a:rPr lang="en-AU" sz="5600" dirty="0" smtClean="0">
                <a:latin typeface="Century Schoolbook" pitchFamily="18" charset="0"/>
              </a:rPr>
              <a:t> : k bye</a:t>
            </a:r>
          </a:p>
          <a:p>
            <a:pPr>
              <a:buNone/>
            </a:pPr>
            <a:r>
              <a:rPr lang="en-AU" sz="5600" dirty="0" smtClean="0">
                <a:solidFill>
                  <a:srgbClr val="00B0F0"/>
                </a:solidFill>
                <a:latin typeface="Century Schoolbook" pitchFamily="18" charset="0"/>
              </a:rPr>
              <a:t>     Sarah</a:t>
            </a:r>
            <a:r>
              <a:rPr lang="en-AU" sz="5600" dirty="0" smtClean="0">
                <a:latin typeface="Century Schoolbook" pitchFamily="18" charset="0"/>
              </a:rPr>
              <a:t>: Bye!!!!</a:t>
            </a:r>
            <a:r>
              <a:rPr lang="en-AU" dirty="0" smtClean="0">
                <a:latin typeface="Century Schoolbook" pitchFamily="18" charset="0"/>
              </a:rPr>
              <a:t/>
            </a:r>
            <a:br>
              <a:rPr lang="en-AU" dirty="0" smtClean="0">
                <a:latin typeface="Century Schoolbook" pitchFamily="18" charset="0"/>
              </a:rPr>
            </a:br>
            <a:endParaRPr lang="en-AU" dirty="0" smtClean="0">
              <a:latin typeface="Century Schoolbook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Amisha’s</a:t>
            </a:r>
            <a:r>
              <a:rPr lang="en-AU" smtClean="0"/>
              <a:t> Text 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Hey </a:t>
            </a:r>
            <a:r>
              <a:rPr lang="en-AU" dirty="0" err="1" smtClean="0"/>
              <a:t>Im</a:t>
            </a:r>
            <a:r>
              <a:rPr lang="en-AU" dirty="0" smtClean="0"/>
              <a:t> exploring Mt Fuji it is </a:t>
            </a:r>
            <a:r>
              <a:rPr lang="en-AU" dirty="0" err="1" smtClean="0"/>
              <a:t>soooo</a:t>
            </a:r>
            <a:r>
              <a:rPr lang="en-AU" dirty="0" smtClean="0"/>
              <a:t> tall!!! </a:t>
            </a:r>
          </a:p>
          <a:p>
            <a:pPr>
              <a:buNone/>
            </a:pPr>
            <a:r>
              <a:rPr lang="en-AU" dirty="0" smtClean="0"/>
              <a:t>I am exhausted! I cant wait to get back to my</a:t>
            </a:r>
          </a:p>
          <a:p>
            <a:pPr>
              <a:buNone/>
            </a:pPr>
            <a:r>
              <a:rPr lang="en-AU" dirty="0" smtClean="0"/>
              <a:t>room!!! C U in Aus!!</a:t>
            </a: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Multimedia message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Hey this is where </a:t>
            </a:r>
            <a:r>
              <a:rPr lang="en-AU" dirty="0" err="1" smtClean="0"/>
              <a:t>im</a:t>
            </a:r>
            <a:r>
              <a:rPr lang="en-AU" dirty="0" smtClean="0"/>
              <a:t> going!!!! Hokkaido!   </a:t>
            </a:r>
            <a:endParaRPr lang="en-AU" dirty="0"/>
          </a:p>
        </p:txBody>
      </p:sp>
      <p:pic>
        <p:nvPicPr>
          <p:cNvPr id="11266" name="Picture 2" descr="File:Map of Japan with highlight on 02edit Hokkaido prefecture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643182"/>
            <a:ext cx="3214670" cy="3214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()_()</a:t>
            </a:r>
            <a:br>
              <a:rPr lang="en-AU" dirty="0" smtClean="0"/>
            </a:br>
            <a:r>
              <a:rPr lang="en-AU" dirty="0" smtClean="0"/>
              <a:t>     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132</Words>
  <Application>Microsoft Office PowerPoint</Application>
  <PresentationFormat>On-screen Show (4:3)</PresentationFormat>
  <Paragraphs>19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People </vt:lpstr>
      <vt:lpstr>Sarah’s Text</vt:lpstr>
      <vt:lpstr>Amisha’s Text</vt:lpstr>
      <vt:lpstr>Our IM chat on the way to our hotel. </vt:lpstr>
      <vt:lpstr>Going separate Ways: IM Chat </vt:lpstr>
      <vt:lpstr>Amisha’s Text </vt:lpstr>
      <vt:lpstr>Multimedia message</vt:lpstr>
      <vt:lpstr>()_()      )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Sydenham Hillside Primary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</dc:title>
  <dc:creator>SHPS</dc:creator>
  <cp:lastModifiedBy>SHPS</cp:lastModifiedBy>
  <cp:revision>11</cp:revision>
  <dcterms:created xsi:type="dcterms:W3CDTF">2009-08-09T23:12:42Z</dcterms:created>
  <dcterms:modified xsi:type="dcterms:W3CDTF">2009-08-16T23:32:44Z</dcterms:modified>
</cp:coreProperties>
</file>