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95" autoAdjust="0"/>
    <p:restoredTop sz="94660"/>
  </p:normalViewPr>
  <p:slideViewPr>
    <p:cSldViewPr>
      <p:cViewPr varScale="1">
        <p:scale>
          <a:sx n="51" d="100"/>
          <a:sy n="51" d="100"/>
        </p:scale>
        <p:origin x="-4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043F39D3-782A-4AC9-963D-243FF7F11C95}"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43F39D3-782A-4AC9-963D-243FF7F11C95}"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43F39D3-782A-4AC9-963D-243FF7F11C95}"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43F39D3-782A-4AC9-963D-243FF7F11C95}"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3F39D3-782A-4AC9-963D-243FF7F11C95}" type="datetimeFigureOut">
              <a:rPr lang="en-US" smtClean="0"/>
              <a:pPr/>
              <a:t>9/3/2009</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043F39D3-782A-4AC9-963D-243FF7F11C95}" type="datetimeFigureOut">
              <a:rPr lang="en-US" smtClean="0"/>
              <a:pPr/>
              <a:t>9/3/2009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043F39D3-782A-4AC9-963D-243FF7F11C95}" type="datetimeFigureOut">
              <a:rPr lang="en-US" smtClean="0"/>
              <a:pPr/>
              <a:t>9/3/2009</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043F39D3-782A-4AC9-963D-243FF7F11C95}" type="datetimeFigureOut">
              <a:rPr lang="en-US" smtClean="0"/>
              <a:pPr/>
              <a:t>9/3/2009</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3F39D3-782A-4AC9-963D-243FF7F11C95}" type="datetimeFigureOut">
              <a:rPr lang="en-US" smtClean="0"/>
              <a:pPr/>
              <a:t>9/3/2009</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3F39D3-782A-4AC9-963D-243FF7F11C95}" type="datetimeFigureOut">
              <a:rPr lang="en-US" smtClean="0"/>
              <a:pPr/>
              <a:t>9/3/2009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3F39D3-782A-4AC9-963D-243FF7F11C95}" type="datetimeFigureOut">
              <a:rPr lang="en-US" smtClean="0"/>
              <a:pPr/>
              <a:t>9/3/2009</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0BBA8EAE-BBCB-43BF-A883-A39AE19C0658}"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3F39D3-782A-4AC9-963D-243FF7F11C95}" type="datetimeFigureOut">
              <a:rPr lang="en-US" smtClean="0"/>
              <a:pPr/>
              <a:t>9/3/2009</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BA8EAE-BBCB-43BF-A883-A39AE19C0658}"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2.gif"/><Relationship Id="rId3" Type="http://schemas.openxmlformats.org/officeDocument/2006/relationships/image" Target="../media/image7.jpeg"/><Relationship Id="rId7" Type="http://schemas.openxmlformats.org/officeDocument/2006/relationships/image" Target="../media/image11.gi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0.gif"/><Relationship Id="rId11" Type="http://schemas.openxmlformats.org/officeDocument/2006/relationships/image" Target="../media/image15.gif"/><Relationship Id="rId5" Type="http://schemas.openxmlformats.org/officeDocument/2006/relationships/image" Target="../media/image9.gif"/><Relationship Id="rId10" Type="http://schemas.openxmlformats.org/officeDocument/2006/relationships/image" Target="../media/image14.gif"/><Relationship Id="rId4" Type="http://schemas.openxmlformats.org/officeDocument/2006/relationships/image" Target="../media/image8.gif"/><Relationship Id="rId9" Type="http://schemas.openxmlformats.org/officeDocument/2006/relationships/image" Target="../media/image13.gif"/></Relationships>
</file>

<file path=ppt/slides/_rels/slide4.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en.wikipedia.org/wiki/File:FujiSunriseKawaguchiko2025WP.jpg" TargetMode="External"/><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7.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4" name="Rectangle 3"/>
          <p:cNvSpPr/>
          <p:nvPr/>
        </p:nvSpPr>
        <p:spPr>
          <a:xfrm>
            <a:off x="1714480" y="571480"/>
            <a:ext cx="4783682" cy="2400657"/>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15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6">
                      <a:satMod val="175000"/>
                      <a:alpha val="40000"/>
                    </a:schemeClr>
                  </a:glow>
                  <a:outerShdw blurRad="80000" dist="40000" dir="5040000" algn="tl">
                    <a:srgbClr val="000000">
                      <a:alpha val="30000"/>
                    </a:srgbClr>
                  </a:outerShdw>
                </a:effectLst>
              </a:rPr>
              <a:t>J</a:t>
            </a:r>
            <a:r>
              <a:rPr lang="en-US" sz="15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1">
                      <a:satMod val="175000"/>
                      <a:alpha val="40000"/>
                    </a:schemeClr>
                  </a:glow>
                  <a:outerShdw blurRad="80000" dist="40000" dir="5040000" algn="tl">
                    <a:srgbClr val="000000">
                      <a:alpha val="30000"/>
                    </a:srgbClr>
                  </a:outerShdw>
                </a:effectLst>
              </a:rPr>
              <a:t>a</a:t>
            </a:r>
            <a:r>
              <a:rPr lang="en-US" sz="15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3">
                      <a:satMod val="175000"/>
                      <a:alpha val="40000"/>
                    </a:schemeClr>
                  </a:glow>
                  <a:outerShdw blurRad="80000" dist="40000" dir="5040000" algn="tl">
                    <a:srgbClr val="000000">
                      <a:alpha val="30000"/>
                    </a:srgbClr>
                  </a:outerShdw>
                </a:effectLst>
              </a:rPr>
              <a:t>p</a:t>
            </a:r>
            <a:r>
              <a:rPr lang="en-US" sz="15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2">
                      <a:satMod val="175000"/>
                      <a:alpha val="40000"/>
                    </a:schemeClr>
                  </a:glow>
                  <a:outerShdw blurRad="80000" dist="40000" dir="5040000" algn="tl">
                    <a:srgbClr val="000000">
                      <a:alpha val="30000"/>
                    </a:srgbClr>
                  </a:outerShdw>
                </a:effectLst>
              </a:rPr>
              <a:t>a</a:t>
            </a:r>
            <a:r>
              <a:rPr lang="en-US" sz="150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4">
                      <a:satMod val="175000"/>
                      <a:alpha val="40000"/>
                    </a:schemeClr>
                  </a:glow>
                  <a:outerShdw blurRad="80000" dist="40000" dir="5040000" algn="tl">
                    <a:srgbClr val="000000">
                      <a:alpha val="30000"/>
                    </a:srgbClr>
                  </a:outerShdw>
                </a:effectLst>
              </a:rPr>
              <a:t>n</a:t>
            </a:r>
            <a:endParaRPr lang="en-US" sz="150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4">
                    <a:satMod val="175000"/>
                    <a:alpha val="40000"/>
                  </a:schemeClr>
                </a:glow>
                <a:outerShdw blurRad="80000" dist="40000" dir="5040000" algn="tl">
                  <a:srgbClr val="000000">
                    <a:alpha val="30000"/>
                  </a:srgbClr>
                </a:outerShdw>
              </a:effectLst>
            </a:endParaRPr>
          </a:p>
        </p:txBody>
      </p:sp>
      <p:sp>
        <p:nvSpPr>
          <p:cNvPr id="5" name="Rectangle 4"/>
          <p:cNvSpPr/>
          <p:nvPr/>
        </p:nvSpPr>
        <p:spPr>
          <a:xfrm>
            <a:off x="3244553" y="2967335"/>
            <a:ext cx="2654894"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ja-JP" altLang="en-US" sz="5400" b="1" cap="all" spc="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よこはま</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1026" name="Picture 2" descr="C:\Documents and Settings\ran0029\Local Settings\Temporary Internet Files\Content.IE5\CCP0C49C\MMj03034780000[1].gif"/>
          <p:cNvPicPr>
            <a:picLocks noChangeAspect="1" noChangeArrowheads="1" noCrop="1"/>
          </p:cNvPicPr>
          <p:nvPr/>
        </p:nvPicPr>
        <p:blipFill>
          <a:blip r:embed="rId3" cstate="print"/>
          <a:srcRect/>
          <a:stretch>
            <a:fillRect/>
          </a:stretch>
        </p:blipFill>
        <p:spPr bwMode="auto">
          <a:xfrm>
            <a:off x="3571868" y="5686425"/>
            <a:ext cx="1047750" cy="1171575"/>
          </a:xfrm>
          <a:prstGeom prst="rect">
            <a:avLst/>
          </a:prstGeom>
          <a:noFill/>
        </p:spPr>
      </p:pic>
      <p:pic>
        <p:nvPicPr>
          <p:cNvPr id="1030" name="Picture 6" descr="C:\Documents and Settings\ran0029\Local Settings\Temporary Internet Files\Content.IE5\CCP0C49C\MMj01629870000[1].gif"/>
          <p:cNvPicPr>
            <a:picLocks noChangeAspect="1" noChangeArrowheads="1" noCrop="1"/>
          </p:cNvPicPr>
          <p:nvPr/>
        </p:nvPicPr>
        <p:blipFill>
          <a:blip r:embed="rId4" cstate="print"/>
          <a:srcRect/>
          <a:stretch>
            <a:fillRect/>
          </a:stretch>
        </p:blipFill>
        <p:spPr bwMode="auto">
          <a:xfrm>
            <a:off x="6857984" y="4516228"/>
            <a:ext cx="2286016" cy="2341772"/>
          </a:xfrm>
          <a:prstGeom prst="rect">
            <a:avLst/>
          </a:prstGeom>
          <a:noFill/>
        </p:spPr>
      </p:pic>
      <p:pic>
        <p:nvPicPr>
          <p:cNvPr id="1031" name="Picture 7" descr="C:\Documents and Settings\ran0029\Local Settings\Temporary Internet Files\Content.IE5\BFOC2W53\MMAG00516_0000[1].gif"/>
          <p:cNvPicPr>
            <a:picLocks noChangeAspect="1" noChangeArrowheads="1" noCrop="1"/>
          </p:cNvPicPr>
          <p:nvPr/>
        </p:nvPicPr>
        <p:blipFill>
          <a:blip r:embed="rId5" cstate="print"/>
          <a:srcRect/>
          <a:stretch>
            <a:fillRect/>
          </a:stretch>
        </p:blipFill>
        <p:spPr bwMode="auto">
          <a:xfrm>
            <a:off x="7510025" y="-285776"/>
            <a:ext cx="1633975" cy="1762130"/>
          </a:xfrm>
          <a:prstGeom prst="rect">
            <a:avLst/>
          </a:prstGeom>
          <a:noFill/>
        </p:spPr>
      </p:pic>
      <p:pic>
        <p:nvPicPr>
          <p:cNvPr id="2050" name="Picture 2" descr="C:\Documents and Settings\ran0029\Local Settings\Temporary Internet Files\Content.IE5\0HJIO76F\MMj01782630000[1].gif"/>
          <p:cNvPicPr>
            <a:picLocks noChangeAspect="1" noChangeArrowheads="1" noCrop="1"/>
          </p:cNvPicPr>
          <p:nvPr/>
        </p:nvPicPr>
        <p:blipFill>
          <a:blip r:embed="rId6" cstate="print"/>
          <a:srcRect/>
          <a:stretch>
            <a:fillRect/>
          </a:stretch>
        </p:blipFill>
        <p:spPr bwMode="auto">
          <a:xfrm>
            <a:off x="0" y="0"/>
            <a:ext cx="1547820" cy="154782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2000" r="-12000"/>
          </a:stretch>
        </a:blipFill>
        <a:effectLst/>
      </p:bgPr>
    </p:bg>
    <p:spTree>
      <p:nvGrpSpPr>
        <p:cNvPr id="1" name=""/>
        <p:cNvGrpSpPr/>
        <p:nvPr/>
      </p:nvGrpSpPr>
      <p:grpSpPr>
        <a:xfrm>
          <a:off x="0" y="0"/>
          <a:ext cx="0" cy="0"/>
          <a:chOff x="0" y="0"/>
          <a:chExt cx="0" cy="0"/>
        </a:xfrm>
      </p:grpSpPr>
      <p:sp>
        <p:nvSpPr>
          <p:cNvPr id="6" name="TextBox 5"/>
          <p:cNvSpPr txBox="1"/>
          <p:nvPr/>
        </p:nvSpPr>
        <p:spPr>
          <a:xfrm>
            <a:off x="285720" y="3811012"/>
            <a:ext cx="8572528" cy="304698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ja-JP" altLang="en-US" sz="3200" smtClean="0">
                <a:solidFill>
                  <a:schemeClr val="tx1">
                    <a:lumMod val="95000"/>
                    <a:lumOff val="5000"/>
                  </a:schemeClr>
                </a:solidFill>
                <a:effectLst>
                  <a:outerShdw blurRad="38100" dist="38100" dir="2700000" algn="tl">
                    <a:srgbClr val="000000">
                      <a:alpha val="43137"/>
                    </a:srgbClr>
                  </a:outerShdw>
                </a:effectLst>
              </a:rPr>
              <a:t>横浜</a:t>
            </a:r>
            <a:r>
              <a:rPr lang="en-AU" sz="3200" dirty="0" smtClean="0">
                <a:solidFill>
                  <a:schemeClr val="tx1">
                    <a:lumMod val="95000"/>
                    <a:lumOff val="5000"/>
                  </a:schemeClr>
                </a:solidFill>
                <a:effectLst>
                  <a:outerShdw blurRad="38100" dist="38100" dir="2700000" algn="tl">
                    <a:srgbClr val="000000">
                      <a:alpha val="43137"/>
                    </a:srgbClr>
                  </a:outerShdw>
                </a:effectLst>
              </a:rPr>
              <a:t> is one of  japans most interesting cities. It is full of interesting temples, foods and buildings.  The transport system is fast and accurate. The life is very good and there  are heaps  of Shopping mall for shopping . People from all over the  world to rest and make a holiday here.  </a:t>
            </a:r>
            <a:endParaRPr lang="en-AU" sz="3200" dirty="0">
              <a:solidFill>
                <a:schemeClr val="tx1">
                  <a:lumMod val="95000"/>
                  <a:lumOff val="5000"/>
                </a:schemeClr>
              </a:solidFill>
              <a:effectLst>
                <a:outerShdw blurRad="38100" dist="38100" dir="2700000" algn="tl">
                  <a:srgbClr val="000000">
                    <a:alpha val="43137"/>
                  </a:srgbClr>
                </a:outerShdw>
              </a:effectLst>
            </a:endParaRPr>
          </a:p>
        </p:txBody>
      </p:sp>
      <p:sp>
        <p:nvSpPr>
          <p:cNvPr id="5" name="Rectangle 4"/>
          <p:cNvSpPr/>
          <p:nvPr/>
        </p:nvSpPr>
        <p:spPr>
          <a:xfrm>
            <a:off x="1785918" y="0"/>
            <a:ext cx="5217368" cy="156966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9600" b="1" cap="none" spc="0" dirty="0" smtClean="0">
                <a:ln w="50800"/>
                <a:solidFill>
                  <a:schemeClr val="bg1">
                    <a:shade val="50000"/>
                  </a:schemeClr>
                </a:solidFill>
                <a:effectLst/>
              </a:rPr>
              <a:t>City</a:t>
            </a:r>
            <a:endParaRPr lang="en-US" sz="9600" b="1" cap="none" spc="0" dirty="0">
              <a:ln w="50800"/>
              <a:solidFill>
                <a:schemeClr val="bg1">
                  <a:shade val="50000"/>
                </a:schemeClr>
              </a:solidFill>
              <a:effectLst/>
            </a:endParaRPr>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50000" b="-50000"/>
          </a:stretch>
        </a:blipFill>
        <a:effectLst/>
      </p:bgPr>
    </p:bg>
    <p:spTree>
      <p:nvGrpSpPr>
        <p:cNvPr id="1" name=""/>
        <p:cNvGrpSpPr/>
        <p:nvPr/>
      </p:nvGrpSpPr>
      <p:grpSpPr>
        <a:xfrm>
          <a:off x="0" y="0"/>
          <a:ext cx="0" cy="0"/>
          <a:chOff x="0" y="0"/>
          <a:chExt cx="0" cy="0"/>
        </a:xfrm>
      </p:grpSpPr>
      <p:sp>
        <p:nvSpPr>
          <p:cNvPr id="3" name="Rectangle 2"/>
          <p:cNvSpPr/>
          <p:nvPr/>
        </p:nvSpPr>
        <p:spPr>
          <a:xfrm>
            <a:off x="2714625" y="214290"/>
            <a:ext cx="2286000"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ctr"/>
            <a:r>
              <a:rPr lang="en-US" sz="54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rPr>
              <a:t>Nature</a:t>
            </a:r>
          </a:p>
        </p:txBody>
      </p:sp>
      <p:sp>
        <p:nvSpPr>
          <p:cNvPr id="4" name="TextBox 3"/>
          <p:cNvSpPr txBox="1"/>
          <p:nvPr/>
        </p:nvSpPr>
        <p:spPr>
          <a:xfrm>
            <a:off x="1000100" y="2357430"/>
            <a:ext cx="7286676" cy="2616101"/>
          </a:xfrm>
          <a:prstGeom prst="rect">
            <a:avLst/>
          </a:prstGeom>
          <a:noFill/>
        </p:spPr>
        <p:txBody>
          <a:bodyPr wrap="square" rtlCol="0">
            <a:spAutoFit/>
          </a:bodyPr>
          <a:lstStyle/>
          <a:p>
            <a:r>
              <a:rPr lang="en-AU" sz="3600" dirty="0" smtClean="0">
                <a:solidFill>
                  <a:schemeClr val="bg1"/>
                </a:solidFill>
              </a:rPr>
              <a:t>Yokohama  has </a:t>
            </a:r>
            <a:r>
              <a:rPr lang="en-AU" sz="3200" dirty="0" smtClean="0">
                <a:solidFill>
                  <a:schemeClr val="bg1"/>
                </a:solidFill>
              </a:rPr>
              <a:t>a variety of different animals. Their forests attract tourists from all across the world. It is usually cold  at night and warm in the day. They have lots of plants and beautiful lakes.</a:t>
            </a:r>
            <a:endParaRPr lang="en-AU" sz="3200" dirty="0">
              <a:solidFill>
                <a:schemeClr val="bg1"/>
              </a:solidFill>
            </a:endParaRPr>
          </a:p>
        </p:txBody>
      </p:sp>
      <p:pic>
        <p:nvPicPr>
          <p:cNvPr id="1026" name="Picture 2" descr="C:\Documents and Settings\ran0029\Local Settings\Temporary Internet Files\Content.IE5\0HJIO76F\MMj03033200000[1].gif"/>
          <p:cNvPicPr>
            <a:picLocks noChangeAspect="1" noChangeArrowheads="1" noCrop="1"/>
          </p:cNvPicPr>
          <p:nvPr/>
        </p:nvPicPr>
        <p:blipFill>
          <a:blip r:embed="rId4" cstate="print"/>
          <a:srcRect/>
          <a:stretch>
            <a:fillRect/>
          </a:stretch>
        </p:blipFill>
        <p:spPr bwMode="auto">
          <a:xfrm>
            <a:off x="-142908" y="357167"/>
            <a:ext cx="2027917" cy="1571636"/>
          </a:xfrm>
          <a:prstGeom prst="rect">
            <a:avLst/>
          </a:prstGeom>
          <a:noFill/>
        </p:spPr>
      </p:pic>
      <p:pic>
        <p:nvPicPr>
          <p:cNvPr id="1029" name="Picture 5" descr="C:\Documents and Settings\ran0029\Local Settings\Temporary Internet Files\Content.IE5\GM3ZBL3D\MMj02889570000[1].gif"/>
          <p:cNvPicPr>
            <a:picLocks noChangeAspect="1" noChangeArrowheads="1" noCrop="1"/>
          </p:cNvPicPr>
          <p:nvPr/>
        </p:nvPicPr>
        <p:blipFill>
          <a:blip r:embed="rId5" cstate="print"/>
          <a:srcRect/>
          <a:stretch>
            <a:fillRect/>
          </a:stretch>
        </p:blipFill>
        <p:spPr bwMode="auto">
          <a:xfrm>
            <a:off x="7924800" y="5638800"/>
            <a:ext cx="1219200" cy="1219200"/>
          </a:xfrm>
          <a:prstGeom prst="rect">
            <a:avLst/>
          </a:prstGeom>
          <a:noFill/>
        </p:spPr>
      </p:pic>
      <p:pic>
        <p:nvPicPr>
          <p:cNvPr id="1030" name="Picture 6" descr="C:\Documents and Settings\ran0029\Local Settings\Temporary Internet Files\Content.IE5\0HJIO76F\MMAG00203_0000[1].gif"/>
          <p:cNvPicPr>
            <a:picLocks noChangeAspect="1" noChangeArrowheads="1" noCrop="1"/>
          </p:cNvPicPr>
          <p:nvPr/>
        </p:nvPicPr>
        <p:blipFill>
          <a:blip r:embed="rId6" cstate="print"/>
          <a:srcRect/>
          <a:stretch>
            <a:fillRect/>
          </a:stretch>
        </p:blipFill>
        <p:spPr bwMode="auto">
          <a:xfrm>
            <a:off x="7000892" y="285728"/>
            <a:ext cx="1609732" cy="1114430"/>
          </a:xfrm>
          <a:prstGeom prst="rect">
            <a:avLst/>
          </a:prstGeom>
          <a:noFill/>
        </p:spPr>
      </p:pic>
      <p:pic>
        <p:nvPicPr>
          <p:cNvPr id="1031" name="Picture 7" descr="C:\Documents and Settings\ran0029\Local Settings\Temporary Internet Files\Content.IE5\GM3ZBL3D\MMj01724900000[1].gif"/>
          <p:cNvPicPr>
            <a:picLocks noChangeAspect="1" noChangeArrowheads="1" noCrop="1"/>
          </p:cNvPicPr>
          <p:nvPr/>
        </p:nvPicPr>
        <p:blipFill>
          <a:blip r:embed="rId7" cstate="print"/>
          <a:srcRect/>
          <a:stretch>
            <a:fillRect/>
          </a:stretch>
        </p:blipFill>
        <p:spPr bwMode="auto">
          <a:xfrm>
            <a:off x="8077200" y="3500438"/>
            <a:ext cx="1066800" cy="723900"/>
          </a:xfrm>
          <a:prstGeom prst="rect">
            <a:avLst/>
          </a:prstGeom>
          <a:noFill/>
        </p:spPr>
      </p:pic>
      <p:pic>
        <p:nvPicPr>
          <p:cNvPr id="1032" name="Picture 8" descr="C:\Documents and Settings\ran0029\Local Settings\Temporary Internet Files\Content.IE5\0HJIO76F\MMj03033330000[1].gif"/>
          <p:cNvPicPr>
            <a:picLocks noChangeAspect="1" noChangeArrowheads="1" noCrop="1"/>
          </p:cNvPicPr>
          <p:nvPr/>
        </p:nvPicPr>
        <p:blipFill>
          <a:blip r:embed="rId8" cstate="print"/>
          <a:srcRect/>
          <a:stretch>
            <a:fillRect/>
          </a:stretch>
        </p:blipFill>
        <p:spPr bwMode="auto">
          <a:xfrm>
            <a:off x="5786446" y="5552471"/>
            <a:ext cx="1214446" cy="1305529"/>
          </a:xfrm>
          <a:prstGeom prst="rect">
            <a:avLst/>
          </a:prstGeom>
          <a:noFill/>
        </p:spPr>
      </p:pic>
      <p:pic>
        <p:nvPicPr>
          <p:cNvPr id="1033" name="Picture 9" descr="C:\Documents and Settings\ran0029\Local Settings\Temporary Internet Files\Content.IE5\HTG2V8F8\MMj02889610000[1].gif"/>
          <p:cNvPicPr>
            <a:picLocks noChangeAspect="1" noChangeArrowheads="1" noCrop="1"/>
          </p:cNvPicPr>
          <p:nvPr/>
        </p:nvPicPr>
        <p:blipFill>
          <a:blip r:embed="rId9" cstate="print"/>
          <a:srcRect/>
          <a:stretch>
            <a:fillRect/>
          </a:stretch>
        </p:blipFill>
        <p:spPr bwMode="auto">
          <a:xfrm>
            <a:off x="4929190" y="0"/>
            <a:ext cx="1219200" cy="1219200"/>
          </a:xfrm>
          <a:prstGeom prst="rect">
            <a:avLst/>
          </a:prstGeom>
          <a:noFill/>
        </p:spPr>
      </p:pic>
      <p:pic>
        <p:nvPicPr>
          <p:cNvPr id="1034" name="Picture 10" descr="C:\Documents and Settings\ran0029\Local Settings\Temporary Internet Files\Content.IE5\VSVA9ICC\MMAG00352_0000[1].gif"/>
          <p:cNvPicPr>
            <a:picLocks noChangeAspect="1" noChangeArrowheads="1" noCrop="1"/>
          </p:cNvPicPr>
          <p:nvPr/>
        </p:nvPicPr>
        <p:blipFill>
          <a:blip r:embed="rId10" cstate="print"/>
          <a:srcRect/>
          <a:stretch>
            <a:fillRect/>
          </a:stretch>
        </p:blipFill>
        <p:spPr bwMode="auto">
          <a:xfrm>
            <a:off x="3286116" y="5401225"/>
            <a:ext cx="1143008" cy="1456775"/>
          </a:xfrm>
          <a:prstGeom prst="rect">
            <a:avLst/>
          </a:prstGeom>
          <a:noFill/>
        </p:spPr>
      </p:pic>
      <p:pic>
        <p:nvPicPr>
          <p:cNvPr id="1035" name="Picture 11" descr="C:\Documents and Settings\ran0029\Local Settings\Temporary Internet Files\Content.IE5\0HJIO76F\MMj02831050000[1].gif"/>
          <p:cNvPicPr>
            <a:picLocks noChangeAspect="1" noChangeArrowheads="1" noCrop="1"/>
          </p:cNvPicPr>
          <p:nvPr/>
        </p:nvPicPr>
        <p:blipFill>
          <a:blip r:embed="rId11" cstate="print"/>
          <a:srcRect/>
          <a:stretch>
            <a:fillRect/>
          </a:stretch>
        </p:blipFill>
        <p:spPr bwMode="auto">
          <a:xfrm>
            <a:off x="0" y="5748333"/>
            <a:ext cx="1404068" cy="1109667"/>
          </a:xfrm>
          <a:prstGeom prst="rect">
            <a:avLst/>
          </a:prstGeom>
          <a:noFill/>
        </p:spPr>
      </p:pic>
    </p:spTree>
  </p:cSld>
  <p:clrMapOvr>
    <a:masterClrMapping/>
  </p:clrMapOvr>
  <p:transition spd="slow">
    <p:dissolve/>
    <p:sndAc>
      <p:stSnd>
        <p:snd r:embed="rId2" name="wind.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1000" b="-41000"/>
          </a:stretch>
        </a:blipFill>
        <a:effectLst/>
      </p:bgPr>
    </p:bg>
    <p:spTree>
      <p:nvGrpSpPr>
        <p:cNvPr id="1" name=""/>
        <p:cNvGrpSpPr/>
        <p:nvPr/>
      </p:nvGrpSpPr>
      <p:grpSpPr>
        <a:xfrm>
          <a:off x="0" y="0"/>
          <a:ext cx="0" cy="0"/>
          <a:chOff x="0" y="0"/>
          <a:chExt cx="0" cy="0"/>
        </a:xfrm>
      </p:grpSpPr>
      <p:sp>
        <p:nvSpPr>
          <p:cNvPr id="5" name="Rectangle 4"/>
          <p:cNvSpPr/>
          <p:nvPr/>
        </p:nvSpPr>
        <p:spPr>
          <a:xfrm>
            <a:off x="1857356" y="0"/>
            <a:ext cx="5033253" cy="1569660"/>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9600" b="1" cap="none" spc="0" dirty="0" smtClean="0">
                <a:ln/>
                <a:solidFill>
                  <a:schemeClr val="accent3"/>
                </a:solidFill>
                <a:effectLst/>
              </a:rPr>
              <a:t>Religion</a:t>
            </a:r>
            <a:endParaRPr lang="en-US" sz="9600" b="1" cap="none" spc="0" dirty="0">
              <a:ln/>
              <a:solidFill>
                <a:schemeClr val="accent3"/>
              </a:solidFill>
              <a:effectLst/>
            </a:endParaRPr>
          </a:p>
        </p:txBody>
      </p:sp>
      <p:sp>
        <p:nvSpPr>
          <p:cNvPr id="7" name="TextBox 6"/>
          <p:cNvSpPr txBox="1"/>
          <p:nvPr/>
        </p:nvSpPr>
        <p:spPr>
          <a:xfrm>
            <a:off x="857224" y="2000240"/>
            <a:ext cx="8286776" cy="4031873"/>
          </a:xfrm>
          <a:prstGeom prst="rect">
            <a:avLst/>
          </a:prstGeom>
          <a:noFill/>
        </p:spPr>
        <p:txBody>
          <a:bodyPr wrap="square" rtlCol="0">
            <a:spAutoFit/>
          </a:bodyPr>
          <a:lstStyle/>
          <a:p>
            <a:r>
              <a:rPr lang="en-AU" sz="3200" dirty="0" smtClean="0">
                <a:solidFill>
                  <a:srgbClr val="66FF33"/>
                </a:solidFill>
              </a:rPr>
              <a:t>Buddhism  is the main religion. There are lots of temples in</a:t>
            </a:r>
            <a:r>
              <a:rPr lang="ja-JP" altLang="en-US" sz="3200" smtClean="0">
                <a:solidFill>
                  <a:srgbClr val="66FF33"/>
                </a:solidFill>
              </a:rPr>
              <a:t>よこはま</a:t>
            </a:r>
            <a:r>
              <a:rPr lang="en-AU" sz="3200" dirty="0" smtClean="0">
                <a:solidFill>
                  <a:srgbClr val="66FF33"/>
                </a:solidFill>
              </a:rPr>
              <a:t>. There are special  days when people pray. The other religions are Christians and Muslim. But these religions are very rare. </a:t>
            </a:r>
          </a:p>
          <a:p>
            <a:endParaRPr lang="en-AU" sz="3200" dirty="0" smtClean="0">
              <a:solidFill>
                <a:srgbClr val="66FF33"/>
              </a:solidFill>
            </a:endParaRPr>
          </a:p>
          <a:p>
            <a:endParaRPr lang="en-AU" sz="3200" dirty="0" smtClean="0">
              <a:solidFill>
                <a:srgbClr val="66FF33"/>
              </a:solidFill>
            </a:endParaRPr>
          </a:p>
          <a:p>
            <a:r>
              <a:rPr lang="en-AU" sz="3200" dirty="0" smtClean="0">
                <a:solidFill>
                  <a:srgbClr val="66FF33"/>
                </a:solidFill>
              </a:rPr>
              <a:t>The temples are really old and are visited by many tourists  each year.</a:t>
            </a:r>
            <a:endParaRPr lang="en-AU" sz="3200" dirty="0">
              <a:solidFill>
                <a:srgbClr val="66FF33"/>
              </a:solidFill>
            </a:endParaRPr>
          </a:p>
        </p:txBody>
      </p:sp>
    </p:spTree>
  </p:cSld>
  <p:clrMapOvr>
    <a:masterClrMapping/>
  </p:clrMapOvr>
  <p:transition>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rot="19839805">
            <a:off x="150902" y="1577651"/>
            <a:ext cx="3643338" cy="1569660"/>
          </a:xfrm>
          <a:prstGeom prst="rect">
            <a:avLst/>
          </a:prstGeom>
          <a:noFill/>
        </p:spPr>
        <p:txBody>
          <a:bodyPr wrap="square" rtlCol="0">
            <a:spAutoFit/>
          </a:bodyPr>
          <a:lstStyle/>
          <a:p>
            <a:r>
              <a:rPr lang="en-AU" sz="2400" dirty="0" smtClean="0"/>
              <a:t>Mount Fuji is the highest peak in Japan. It is really good for skinning It is always snowing there.</a:t>
            </a:r>
            <a:endParaRPr lang="en-AU" sz="2400" dirty="0"/>
          </a:p>
        </p:txBody>
      </p:sp>
      <p:pic>
        <p:nvPicPr>
          <p:cNvPr id="4098" name="Picture 2" descr="http://upload.wikimedia.org/wikipedia/commons/thumb/d/d5/FujiSunriseKawaguchiko2025WP.jpg/285px-FujiSunriseKawaguchiko2025WP.jpg">
            <a:hlinkClick r:id="rId3" tooltip="FujiSunriseKawaguchiko2025WP.jpg"/>
          </p:cNvPr>
          <p:cNvPicPr>
            <a:picLocks noChangeAspect="1" noChangeArrowheads="1"/>
          </p:cNvPicPr>
          <p:nvPr/>
        </p:nvPicPr>
        <p:blipFill>
          <a:blip r:embed="rId4" cstate="print"/>
          <a:srcRect/>
          <a:stretch>
            <a:fillRect/>
          </a:stretch>
        </p:blipFill>
        <p:spPr bwMode="auto">
          <a:xfrm>
            <a:off x="6429375" y="4819650"/>
            <a:ext cx="2714625" cy="2038350"/>
          </a:xfrm>
          <a:prstGeom prst="rect">
            <a:avLst/>
          </a:prstGeom>
          <a:noFill/>
        </p:spPr>
      </p:pic>
      <p:sp>
        <p:nvSpPr>
          <p:cNvPr id="4" name="TextBox 3"/>
          <p:cNvSpPr txBox="1"/>
          <p:nvPr/>
        </p:nvSpPr>
        <p:spPr>
          <a:xfrm rot="740044">
            <a:off x="714348" y="4714884"/>
            <a:ext cx="3000396" cy="1569660"/>
          </a:xfrm>
          <a:prstGeom prst="rect">
            <a:avLst/>
          </a:prstGeom>
          <a:noFill/>
        </p:spPr>
        <p:txBody>
          <a:bodyPr wrap="square" rtlCol="0">
            <a:spAutoFit/>
          </a:bodyPr>
          <a:lstStyle/>
          <a:p>
            <a:r>
              <a:rPr lang="en-AU" sz="2400" dirty="0" smtClean="0"/>
              <a:t>The mountain stands 3776 metres tall and is in a perfect volcano shape.</a:t>
            </a:r>
            <a:endParaRPr lang="en-AU" sz="2400" dirty="0"/>
          </a:p>
        </p:txBody>
      </p:sp>
      <p:sp>
        <p:nvSpPr>
          <p:cNvPr id="5" name="TextBox 4"/>
          <p:cNvSpPr txBox="1"/>
          <p:nvPr/>
        </p:nvSpPr>
        <p:spPr>
          <a:xfrm rot="1986751">
            <a:off x="5164361" y="2647333"/>
            <a:ext cx="4143404" cy="1569660"/>
          </a:xfrm>
          <a:prstGeom prst="rect">
            <a:avLst/>
          </a:prstGeom>
          <a:noFill/>
        </p:spPr>
        <p:txBody>
          <a:bodyPr wrap="square" rtlCol="0">
            <a:spAutoFit/>
          </a:bodyPr>
          <a:lstStyle/>
          <a:p>
            <a:r>
              <a:rPr lang="en-AU" sz="2400" dirty="0" smtClean="0"/>
              <a:t>This is a mountain and a volcano. It was formed 100,000 years and hasn’t erupted for lots of time.</a:t>
            </a:r>
            <a:endParaRPr lang="en-AU" sz="2400" dirty="0"/>
          </a:p>
        </p:txBody>
      </p:sp>
      <p:sp>
        <p:nvSpPr>
          <p:cNvPr id="6" name="Rectangle 5"/>
          <p:cNvSpPr/>
          <p:nvPr/>
        </p:nvSpPr>
        <p:spPr>
          <a:xfrm>
            <a:off x="2071670" y="285728"/>
            <a:ext cx="4081246"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Places to visit</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Rectangle 6"/>
          <p:cNvSpPr/>
          <p:nvPr/>
        </p:nvSpPr>
        <p:spPr>
          <a:xfrm rot="1825815">
            <a:off x="6963188" y="357166"/>
            <a:ext cx="1412566" cy="923330"/>
          </a:xfrm>
          <a:prstGeom prst="rect">
            <a:avLst/>
          </a:prstGeom>
          <a:noFill/>
        </p:spPr>
        <p:txBody>
          <a:bodyPr wrap="none" lIns="91440" tIns="45720" rIns="91440" bIns="45720">
            <a:spAutoFit/>
          </a:bodyPr>
          <a:lstStyle/>
          <a:p>
            <a:pPr algn="ctr"/>
            <a:r>
              <a:rPr lang="ja-JP" altLang="en-US" sz="5400" b="1" cap="all" spc="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ふじ</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785786" y="2214554"/>
            <a:ext cx="6215106" cy="4708981"/>
          </a:xfrm>
          <a:prstGeom prst="rect">
            <a:avLst/>
          </a:prstGeom>
          <a:noFill/>
        </p:spPr>
        <p:txBody>
          <a:bodyPr wrap="square" rtlCol="0">
            <a:spAutoFit/>
          </a:bodyPr>
          <a:lstStyle/>
          <a:p>
            <a:endParaRPr lang="en-US" altLang="ja-JP" sz="2400" dirty="0" smtClean="0"/>
          </a:p>
          <a:p>
            <a:endParaRPr lang="en-US" altLang="ja-JP" sz="2400" dirty="0" smtClean="0"/>
          </a:p>
          <a:p>
            <a:endParaRPr lang="en-US" altLang="ja-JP" sz="2400" dirty="0" smtClean="0"/>
          </a:p>
          <a:p>
            <a:endParaRPr lang="en-US" altLang="ja-JP" sz="2400" dirty="0" smtClean="0"/>
          </a:p>
          <a:p>
            <a:endParaRPr lang="en-US" altLang="ja-JP" sz="2400" dirty="0" smtClean="0"/>
          </a:p>
          <a:p>
            <a:r>
              <a:rPr lang="ja-JP" altLang="en-US" sz="2400" smtClean="0"/>
              <a:t>よこはま　に　いきました。</a:t>
            </a:r>
            <a:endParaRPr lang="en-US" altLang="ja-JP" sz="2400" dirty="0" smtClean="0"/>
          </a:p>
          <a:p>
            <a:endParaRPr lang="en-US" altLang="ja-JP" sz="2400" dirty="0" smtClean="0"/>
          </a:p>
          <a:p>
            <a:endParaRPr lang="en-US" sz="2400" dirty="0" smtClean="0"/>
          </a:p>
          <a:p>
            <a:r>
              <a:rPr lang="ja-JP" altLang="en-US" sz="2400" smtClean="0"/>
              <a:t>よこはま　輪　にほＮ　でＳ。</a:t>
            </a:r>
            <a:endParaRPr lang="en-US" altLang="ja-JP" sz="2400" dirty="0" smtClean="0"/>
          </a:p>
          <a:p>
            <a:endParaRPr lang="en-US" altLang="ja-JP" sz="2400" dirty="0" smtClean="0"/>
          </a:p>
          <a:p>
            <a:r>
              <a:rPr lang="ja-JP" altLang="en-US" sz="2400" smtClean="0"/>
              <a:t>よこはま　お　おきな。</a:t>
            </a:r>
            <a:endParaRPr lang="en-US" altLang="ja-JP" sz="2400" dirty="0" smtClean="0"/>
          </a:p>
          <a:p>
            <a:endParaRPr lang="en-US" altLang="ja-JP" dirty="0" smtClean="0"/>
          </a:p>
          <a:p>
            <a:r>
              <a:rPr lang="ja-JP" altLang="en-US" smtClean="0"/>
              <a:t>　　</a:t>
            </a:r>
            <a:endParaRPr lang="en-AU" dirty="0"/>
          </a:p>
        </p:txBody>
      </p:sp>
      <p:sp>
        <p:nvSpPr>
          <p:cNvPr id="5" name="TextBox 4"/>
          <p:cNvSpPr txBox="1"/>
          <p:nvPr/>
        </p:nvSpPr>
        <p:spPr>
          <a:xfrm>
            <a:off x="642910" y="2143116"/>
            <a:ext cx="2500330" cy="1200329"/>
          </a:xfrm>
          <a:prstGeom prst="rect">
            <a:avLst/>
          </a:prstGeom>
          <a:noFill/>
        </p:spPr>
        <p:txBody>
          <a:bodyPr wrap="square" rtlCol="0">
            <a:spAutoFit/>
          </a:bodyPr>
          <a:lstStyle/>
          <a:p>
            <a:r>
              <a:rPr lang="ja-JP" altLang="en-US" sz="2400" smtClean="0"/>
              <a:t>なまあヴぁ　よこはま￥に　いきました。</a:t>
            </a:r>
            <a:endParaRPr lang="en-AU" sz="2400" dirty="0"/>
          </a:p>
        </p:txBody>
      </p:sp>
      <p:sp>
        <p:nvSpPr>
          <p:cNvPr id="6" name="Rectangle 5"/>
          <p:cNvSpPr/>
          <p:nvPr/>
        </p:nvSpPr>
        <p:spPr>
          <a:xfrm>
            <a:off x="1785918" y="285728"/>
            <a:ext cx="3470502" cy="923330"/>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SENTENCES</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1026" name="Picture 2" descr="C:\Documents and Settings\ran0029\Local Settings\Temporary Internet Files\Content.IE5\BFOC2W53\MMj03034010000[1].gif"/>
          <p:cNvPicPr>
            <a:picLocks noChangeAspect="1" noChangeArrowheads="1" noCrop="1"/>
          </p:cNvPicPr>
          <p:nvPr/>
        </p:nvPicPr>
        <p:blipFill>
          <a:blip r:embed="rId2" cstate="print"/>
          <a:srcRect/>
          <a:stretch>
            <a:fillRect/>
          </a:stretch>
        </p:blipFill>
        <p:spPr bwMode="auto">
          <a:xfrm>
            <a:off x="500034" y="642918"/>
            <a:ext cx="885825" cy="1000125"/>
          </a:xfrm>
          <a:prstGeom prst="rect">
            <a:avLst/>
          </a:prstGeom>
          <a:noFill/>
        </p:spPr>
      </p:pic>
      <p:pic>
        <p:nvPicPr>
          <p:cNvPr id="1027" name="Picture 3" descr="C:\Documents and Settings\ran0029\Local Settings\Temporary Internet Files\Content.IE5\CCP0C49C\MMAG00543_0000[1].gif"/>
          <p:cNvPicPr>
            <a:picLocks noChangeAspect="1" noChangeArrowheads="1" noCrop="1"/>
          </p:cNvPicPr>
          <p:nvPr/>
        </p:nvPicPr>
        <p:blipFill>
          <a:blip r:embed="rId3" cstate="print"/>
          <a:srcRect/>
          <a:stretch>
            <a:fillRect/>
          </a:stretch>
        </p:blipFill>
        <p:spPr bwMode="auto">
          <a:xfrm>
            <a:off x="7143768" y="5486398"/>
            <a:ext cx="1684424" cy="1371602"/>
          </a:xfrm>
          <a:prstGeom prst="rect">
            <a:avLst/>
          </a:prstGeom>
          <a:noFill/>
        </p:spPr>
      </p:pic>
      <p:pic>
        <p:nvPicPr>
          <p:cNvPr id="1028" name="Picture 4" descr="C:\Documents and Settings\ran0029\Local Settings\Temporary Internet Files\Content.IE5\KTVBMS5Y\MMAG00165_0000[1].gif"/>
          <p:cNvPicPr>
            <a:picLocks noChangeAspect="1" noChangeArrowheads="1" noCrop="1"/>
          </p:cNvPicPr>
          <p:nvPr/>
        </p:nvPicPr>
        <p:blipFill>
          <a:blip r:embed="rId4" cstate="print"/>
          <a:srcRect/>
          <a:stretch>
            <a:fillRect/>
          </a:stretch>
        </p:blipFill>
        <p:spPr bwMode="auto">
          <a:xfrm>
            <a:off x="6643702" y="0"/>
            <a:ext cx="1981211" cy="742954"/>
          </a:xfrm>
          <a:prstGeom prst="rect">
            <a:avLst/>
          </a:prstGeom>
          <a:noFill/>
        </p:spPr>
      </p:pic>
    </p:spTree>
  </p:cSld>
  <p:clrMapOvr>
    <a:masterClrMapping/>
  </p:clrMapOvr>
  <p:transition spd="slow">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00"/>
            </a:gs>
            <a:gs pos="0">
              <a:srgbClr val="66FF33"/>
            </a:gs>
            <a:gs pos="64999">
              <a:srgbClr val="BA0066"/>
            </a:gs>
            <a:gs pos="89999">
              <a:srgbClr val="FF0000"/>
            </a:gs>
            <a:gs pos="100000">
              <a:srgbClr val="FF8200"/>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5" name="Rectangle 4"/>
          <p:cNvSpPr/>
          <p:nvPr/>
        </p:nvSpPr>
        <p:spPr>
          <a:xfrm>
            <a:off x="5214942" y="500042"/>
            <a:ext cx="2994474"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Thanks!!</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 name="TextBox 5"/>
          <p:cNvSpPr txBox="1"/>
          <p:nvPr/>
        </p:nvSpPr>
        <p:spPr>
          <a:xfrm>
            <a:off x="1214414" y="-128528"/>
            <a:ext cx="3357586" cy="6494085"/>
          </a:xfrm>
          <a:prstGeom prst="rect">
            <a:avLst/>
          </a:prstGeom>
          <a:noFill/>
        </p:spPr>
        <p:txBody>
          <a:bodyPr wrap="square" rtlCol="0">
            <a:spAutoFit/>
          </a:bodyPr>
          <a:lstStyle/>
          <a:p>
            <a:r>
              <a:rPr lang="ja-JP" altLang="en-US" sz="3200" smtClean="0"/>
              <a:t>ありがと</a:t>
            </a:r>
            <a:r>
              <a:rPr lang="en-AU" sz="3200" dirty="0" smtClean="0"/>
              <a:t> everyone for listening to our presentations</a:t>
            </a:r>
          </a:p>
          <a:p>
            <a:endParaRPr lang="en-AU" sz="3200" dirty="0" smtClean="0"/>
          </a:p>
          <a:p>
            <a:endParaRPr lang="en-AU" sz="3200" dirty="0" smtClean="0"/>
          </a:p>
          <a:p>
            <a:endParaRPr lang="en-AU" sz="3200" dirty="0" smtClean="0"/>
          </a:p>
          <a:p>
            <a:r>
              <a:rPr lang="en-AU" sz="3200" dirty="0" smtClean="0"/>
              <a:t>And a special thanks to </a:t>
            </a:r>
            <a:r>
              <a:rPr lang="ja-JP" altLang="en-US" sz="3200" smtClean="0"/>
              <a:t>きとせんせい</a:t>
            </a:r>
            <a:r>
              <a:rPr lang="en-AU" sz="3200" dirty="0" smtClean="0"/>
              <a:t>for arranging this project for us.</a:t>
            </a:r>
          </a:p>
          <a:p>
            <a:r>
              <a:rPr lang="en-AU" sz="3200" dirty="0" smtClean="0"/>
              <a:t>We hope you enjoyed our presentations.</a:t>
            </a:r>
            <a:endParaRPr lang="en-AU" sz="3200" dirty="0"/>
          </a:p>
        </p:txBody>
      </p:sp>
      <p:pic>
        <p:nvPicPr>
          <p:cNvPr id="7" name="Picture 5" descr="C:\Documents and Settings\ran0029\Local Settings\Temporary Internet Files\Content.IE5\9CIQX1UP\MMAG00351_0000[1].gif"/>
          <p:cNvPicPr>
            <a:picLocks noChangeAspect="1" noChangeArrowheads="1" noCrop="1"/>
          </p:cNvPicPr>
          <p:nvPr/>
        </p:nvPicPr>
        <p:blipFill>
          <a:blip r:embed="rId2" cstate="print"/>
          <a:srcRect/>
          <a:stretch>
            <a:fillRect/>
          </a:stretch>
        </p:blipFill>
        <p:spPr bwMode="auto">
          <a:xfrm>
            <a:off x="6929454" y="4490741"/>
            <a:ext cx="1857388" cy="2367259"/>
          </a:xfrm>
          <a:prstGeom prst="rect">
            <a:avLst/>
          </a:prstGeom>
          <a:noFill/>
        </p:spPr>
      </p:pic>
      <p:pic>
        <p:nvPicPr>
          <p:cNvPr id="8" name="Picture 3" descr="C:\Documents and Settings\ran0029\Local Settings\Temporary Internet Files\Content.IE5\BFOC2W53\MMj02836420000[1].gif"/>
          <p:cNvPicPr>
            <a:picLocks noChangeAspect="1" noChangeArrowheads="1" noCrop="1"/>
          </p:cNvPicPr>
          <p:nvPr/>
        </p:nvPicPr>
        <p:blipFill>
          <a:blip r:embed="rId3" cstate="print"/>
          <a:srcRect/>
          <a:stretch>
            <a:fillRect/>
          </a:stretch>
        </p:blipFill>
        <p:spPr bwMode="auto">
          <a:xfrm>
            <a:off x="6929454" y="1285860"/>
            <a:ext cx="1925249" cy="2200284"/>
          </a:xfrm>
          <a:prstGeom prst="rect">
            <a:avLst/>
          </a:prstGeom>
          <a:noFill/>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0" fill="hold"/>
                                        <p:tgtEl>
                                          <p:spTgt spid="6"/>
                                        </p:tgtEl>
                                        <p:attrNameLst>
                                          <p:attrName>ppt_x</p:attrName>
                                        </p:attrNameLst>
                                      </p:cBhvr>
                                      <p:tavLst>
                                        <p:tav tm="0">
                                          <p:val>
                                            <p:strVal val="#ppt_x"/>
                                          </p:val>
                                        </p:tav>
                                        <p:tav tm="100000">
                                          <p:val>
                                            <p:strVal val="#ppt_x"/>
                                          </p:val>
                                        </p:tav>
                                      </p:tavLst>
                                    </p:anim>
                                    <p:anim calcmode="lin" valueType="num">
                                      <p:cBhvr>
                                        <p:cTn id="8" dur="15000" fill="hold"/>
                                        <p:tgtEl>
                                          <p:spTgt spid="6"/>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TotalTime>
  <Words>267</Words>
  <Application>Microsoft Office PowerPoint</Application>
  <PresentationFormat>On-screen Show (4:3)</PresentationFormat>
  <Paragraphs>38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Slide 1</vt:lpstr>
      <vt:lpstr>Slide 2</vt:lpstr>
      <vt:lpstr>Slide 3</vt:lpstr>
      <vt:lpstr>Slide 4</vt:lpstr>
      <vt:lpstr>Slide 5</vt:lpstr>
      <vt:lpstr>Slide 6</vt:lpstr>
      <vt:lpstr>Slide 7</vt:lpstr>
    </vt:vector>
  </TitlesOfParts>
  <Company>Sydenham Hillside Primary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SHPS</dc:creator>
  <cp:lastModifiedBy>SHPS</cp:lastModifiedBy>
  <cp:revision>26</cp:revision>
  <dcterms:created xsi:type="dcterms:W3CDTF">2009-08-06T02:12:38Z</dcterms:created>
  <dcterms:modified xsi:type="dcterms:W3CDTF">2009-09-03T01:53:23Z</dcterms:modified>
</cp:coreProperties>
</file>