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8" r:id="rId11"/>
    <p:sldId id="269" r:id="rId12"/>
    <p:sldId id="265" r:id="rId13"/>
    <p:sldId id="266" r:id="rId14"/>
    <p:sldId id="270" r:id="rId15"/>
    <p:sldId id="271" r:id="rId16"/>
    <p:sldId id="26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66"/>
    <a:srgbClr val="800080"/>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3" d="100"/>
          <a:sy n="53" d="100"/>
        </p:scale>
        <p:origin x="-78" y="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C10CD7-5738-4DCD-A84B-5F7C9FF0B4DF}" type="datetimeFigureOut">
              <a:rPr lang="en-US" smtClean="0"/>
              <a:pPr/>
              <a:t>8/28/2009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507AA7-DD03-44CE-AC99-F7977ACBD40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7AA7-DD03-44CE-AC99-F7977ACBD40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C1507AA7-DD03-44CE-AC99-F7977ACBD40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7AA7-DD03-44CE-AC99-F7977ACBD407}"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7AA7-DD03-44CE-AC99-F7977ACBD407}"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7AA7-DD03-44CE-AC99-F7977ACBD407}"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7AA7-DD03-44CE-AC99-F7977ACBD40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7AA7-DD03-44CE-AC99-F7977ACBD40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7AA7-DD03-44CE-AC99-F7977ACBD40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7AA7-DD03-44CE-AC99-F7977ACBD40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507AA7-DD03-44CE-AC99-F7977ACBD40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507AA7-DD03-44CE-AC99-F7977ACBD40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7AA7-DD03-44CE-AC99-F7977ACBD40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507AA7-DD03-44CE-AC99-F7977ACBD40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01F6C24-50B9-4A62-9D51-3165A2A63196}" type="datetimeFigureOut">
              <a:rPr lang="en-US" smtClean="0"/>
              <a:pPr/>
              <a:t>8/28/2009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D3EAAE2D-D338-4C25-B7A3-4A5FCF7B54A4}"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1F6C24-50B9-4A62-9D51-3165A2A63196}" type="datetimeFigureOut">
              <a:rPr lang="en-US" smtClean="0"/>
              <a:pPr/>
              <a:t>8/28/2009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EAAE2D-D338-4C25-B7A3-4A5FCF7B54A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1F6C24-50B9-4A62-9D51-3165A2A63196}" type="datetimeFigureOut">
              <a:rPr lang="en-US" smtClean="0"/>
              <a:pPr/>
              <a:t>8/28/2009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EAAE2D-D338-4C25-B7A3-4A5FCF7B54A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1F6C24-50B9-4A62-9D51-3165A2A63196}" type="datetimeFigureOut">
              <a:rPr lang="en-US" smtClean="0"/>
              <a:pPr/>
              <a:t>8/28/2009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EAAE2D-D338-4C25-B7A3-4A5FCF7B54A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01F6C24-50B9-4A62-9D51-3165A2A63196}" type="datetimeFigureOut">
              <a:rPr lang="en-US" smtClean="0"/>
              <a:pPr/>
              <a:t>8/28/2009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D3EAAE2D-D338-4C25-B7A3-4A5FCF7B54A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01F6C24-50B9-4A62-9D51-3165A2A63196}" type="datetimeFigureOut">
              <a:rPr lang="en-US" smtClean="0"/>
              <a:pPr/>
              <a:t>8/28/2009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EAAE2D-D338-4C25-B7A3-4A5FCF7B54A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01F6C24-50B9-4A62-9D51-3165A2A63196}" type="datetimeFigureOut">
              <a:rPr lang="en-US" smtClean="0"/>
              <a:pPr/>
              <a:t>8/28/2009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EAAE2D-D338-4C25-B7A3-4A5FCF7B54A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01F6C24-50B9-4A62-9D51-3165A2A63196}" type="datetimeFigureOut">
              <a:rPr lang="en-US" smtClean="0"/>
              <a:pPr/>
              <a:t>8/28/2009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EAAE2D-D338-4C25-B7A3-4A5FCF7B54A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1F6C24-50B9-4A62-9D51-3165A2A63196}" type="datetimeFigureOut">
              <a:rPr lang="en-US" smtClean="0"/>
              <a:pPr/>
              <a:t>8/28/2009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EAAE2D-D338-4C25-B7A3-4A5FCF7B54A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01F6C24-50B9-4A62-9D51-3165A2A63196}" type="datetimeFigureOut">
              <a:rPr lang="en-US" smtClean="0"/>
              <a:pPr/>
              <a:t>8/28/2009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EAAE2D-D338-4C25-B7A3-4A5FCF7B54A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01F6C24-50B9-4A62-9D51-3165A2A63196}" type="datetimeFigureOut">
              <a:rPr lang="en-US" smtClean="0"/>
              <a:pPr/>
              <a:t>8/28/2009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EAAE2D-D338-4C25-B7A3-4A5FCF7B54A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01F6C24-50B9-4A62-9D51-3165A2A63196}" type="datetimeFigureOut">
              <a:rPr lang="en-US" smtClean="0"/>
              <a:pPr/>
              <a:t>8/28/2009</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3EAAE2D-D338-4C25-B7A3-4A5FCF7B54A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en.wikipedia.org/wiki/Japan_Soccer_League" TargetMode="External"/><Relationship Id="rId3" Type="http://schemas.openxmlformats.org/officeDocument/2006/relationships/audio" Target="../media/audio2.wav"/><Relationship Id="rId7" Type="http://schemas.openxmlformats.org/officeDocument/2006/relationships/hyperlink" Target="http://web.mit.edu/21f.066/www/mhori/soccer.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www.soccerassociation.com/42/" TargetMode="External"/><Relationship Id="rId5" Type="http://schemas.openxmlformats.org/officeDocument/2006/relationships/hyperlink" Target="http://www.soccerrules.org/" TargetMode="External"/><Relationship Id="rId4" Type="http://schemas.openxmlformats.org/officeDocument/2006/relationships/hyperlink" Target="http://www.athleticscholarships.net/history-of-soccer.htm" TargetMode="External"/><Relationship Id="rId9" Type="http://schemas.openxmlformats.org/officeDocument/2006/relationships/image" Target="../media/image10.wmf"/></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2.wav"/><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audio" Target="../media/audio8.wav"/><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13.jpeg"/><Relationship Id="rId4" Type="http://schemas.openxmlformats.org/officeDocument/2006/relationships/image" Target="../media/image12.wmf"/></Relationships>
</file>

<file path=ppt/slides/_rels/slide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audio" Target="../media/audio2.wav"/><Relationship Id="rId7" Type="http://schemas.openxmlformats.org/officeDocument/2006/relationships/image" Target="NULL"/><Relationship Id="rId12" Type="http://schemas.openxmlformats.org/officeDocument/2006/relationships/image" Target="NUL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NULL"/><Relationship Id="rId11" Type="http://schemas.openxmlformats.org/officeDocument/2006/relationships/image" Target="NULL"/><Relationship Id="rId5" Type="http://schemas.openxmlformats.org/officeDocument/2006/relationships/image" Target="NULL"/><Relationship Id="rId10" Type="http://schemas.openxmlformats.org/officeDocument/2006/relationships/image" Target="NULL"/><Relationship Id="rId4" Type="http://schemas.openxmlformats.org/officeDocument/2006/relationships/image" Target="NULL"/><Relationship Id="rId9" Type="http://schemas.openxmlformats.org/officeDocument/2006/relationships/image" Target="NULL"/></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8662" y="428604"/>
            <a:ext cx="7648248" cy="1754326"/>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cap="none" spc="0" dirty="0" smtClean="0">
                <a:ln/>
                <a:solidFill>
                  <a:schemeClr val="accent3"/>
                </a:solidFill>
                <a:effectLst/>
              </a:rPr>
              <a:t>Japanese Soccer League</a:t>
            </a:r>
          </a:p>
          <a:p>
            <a:pPr algn="ctr"/>
            <a:r>
              <a:rPr lang="ja-JP" altLang="en-US" sz="5400" i="1" smtClean="0"/>
              <a:t>にほん　さっか　りぐ</a:t>
            </a:r>
            <a:endParaRPr lang="ja-JP" altLang="en-US" sz="5400" b="1" cap="none" spc="0">
              <a:ln/>
              <a:solidFill>
                <a:schemeClr val="accent3"/>
              </a:solidFill>
              <a:effectLst/>
            </a:endParaRPr>
          </a:p>
        </p:txBody>
      </p:sp>
      <p:pic>
        <p:nvPicPr>
          <p:cNvPr id="14338" name="Picture 2" descr="http://web.mit.edu/21f.066/www/mhori/soccer_top.jpg"/>
          <p:cNvPicPr>
            <a:picLocks noChangeAspect="1" noChangeArrowheads="1"/>
          </p:cNvPicPr>
          <p:nvPr/>
        </p:nvPicPr>
        <p:blipFill>
          <a:blip r:embed="rId4" cstate="print"/>
          <a:srcRect/>
          <a:stretch>
            <a:fillRect/>
          </a:stretch>
        </p:blipFill>
        <p:spPr bwMode="auto">
          <a:xfrm>
            <a:off x="2500298" y="2357430"/>
            <a:ext cx="4500594" cy="3098487"/>
          </a:xfrm>
          <a:prstGeom prst="rect">
            <a:avLst/>
          </a:prstGeom>
          <a:noFill/>
        </p:spPr>
      </p:pic>
      <p:sp>
        <p:nvSpPr>
          <p:cNvPr id="5" name="TextBox 4"/>
          <p:cNvSpPr txBox="1"/>
          <p:nvPr/>
        </p:nvSpPr>
        <p:spPr>
          <a:xfrm>
            <a:off x="1000100" y="5357826"/>
            <a:ext cx="7143800" cy="1077218"/>
          </a:xfrm>
          <a:prstGeom prst="rect">
            <a:avLst/>
          </a:prstGeom>
          <a:noFill/>
        </p:spPr>
        <p:txBody>
          <a:bodyPr wrap="square" rtlCol="0">
            <a:spAutoFit/>
          </a:bodyPr>
          <a:lstStyle/>
          <a:p>
            <a:pPr algn="ctr"/>
            <a:r>
              <a:rPr lang="ja-JP" altLang="en-US" sz="3200" smtClean="0">
                <a:solidFill>
                  <a:schemeClr val="accent3">
                    <a:lumMod val="60000"/>
                    <a:lumOff val="40000"/>
                  </a:schemeClr>
                </a:solidFill>
              </a:rPr>
              <a:t>なまえ：　カイル　と　ジョナサン</a:t>
            </a:r>
            <a:endParaRPr lang="en-US" altLang="ja-JP" sz="3200" dirty="0" smtClean="0">
              <a:solidFill>
                <a:schemeClr val="accent3">
                  <a:lumMod val="60000"/>
                  <a:lumOff val="40000"/>
                </a:schemeClr>
              </a:solidFill>
            </a:endParaRPr>
          </a:p>
          <a:p>
            <a:pPr algn="ctr"/>
            <a:r>
              <a:rPr lang="en-AU" sz="3200" dirty="0" smtClean="0">
                <a:solidFill>
                  <a:schemeClr val="accent3">
                    <a:lumMod val="60000"/>
                    <a:lumOff val="40000"/>
                  </a:schemeClr>
                </a:solidFill>
              </a:rPr>
              <a:t>By: Kyle and Jonathan </a:t>
            </a:r>
            <a:r>
              <a:rPr lang="en-US" sz="3200" dirty="0" smtClean="0">
                <a:solidFill>
                  <a:schemeClr val="accent3">
                    <a:lumMod val="60000"/>
                    <a:lumOff val="40000"/>
                  </a:schemeClr>
                </a:solidFill>
              </a:rPr>
              <a:t>6JS</a:t>
            </a:r>
            <a:endParaRPr lang="en-AU" sz="3200" dirty="0" smtClean="0">
              <a:solidFill>
                <a:schemeClr val="accent3">
                  <a:lumMod val="60000"/>
                  <a:lumOff val="40000"/>
                </a:schemeClr>
              </a:solidFill>
            </a:endParaRPr>
          </a:p>
        </p:txBody>
      </p:sp>
    </p:spTree>
  </p:cSld>
  <p:clrMapOvr>
    <a:masterClrMapping/>
  </p:clrMapOvr>
  <p:transition spd="slow">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4">
                                            <p:txEl>
                                              <p:pRg st="0" end="0"/>
                                            </p:txEl>
                                          </p:spTgt>
                                        </p:tgtEl>
                                        <p:attrNameLst>
                                          <p:attrName>ppt_x</p:attrName>
                                        </p:attrNameLst>
                                      </p:cBhvr>
                                    </p:anim>
                                    <p:anim from="0" to="-1.0" calcmode="lin" valueType="num">
                                      <p:cBhvr>
                                        <p:cTn id="8" dur="200" decel="50000" autoRev="1" fill="hold">
                                          <p:stCondLst>
                                            <p:cond delay="600"/>
                                          </p:stCondLst>
                                        </p:cTn>
                                        <p:tgtEl>
                                          <p:spTgt spid="4">
                                            <p:txEl>
                                              <p:pRg st="0" end="0"/>
                                            </p:txEl>
                                          </p:spTgt>
                                        </p:tgtEl>
                                        <p:attrNameLst>
                                          <p:attrName>xshear</p:attrName>
                                        </p:attrNameLst>
                                      </p:cBhvr>
                                    </p:anim>
                                    <p:animScale>
                                      <p:cBhvr>
                                        <p:cTn id="9" dur="200" decel="100000" autoRev="1" fill="hold">
                                          <p:stCondLst>
                                            <p:cond delay="600"/>
                                          </p:stCondLst>
                                        </p:cTn>
                                        <p:tgtEl>
                                          <p:spTgt spid="4">
                                            <p:txEl>
                                              <p:pRg st="0" end="0"/>
                                            </p:txEl>
                                          </p:spTgt>
                                        </p:tgtEl>
                                      </p:cBhvr>
                                      <p:from x="100000" y="100000"/>
                                      <p:to x="80000" y="100000"/>
                                    </p:animScale>
                                    <p:anim by="(#ppt_h/3+#ppt_w*0.1)" calcmode="lin" valueType="num">
                                      <p:cBhvr additive="sum">
                                        <p:cTn id="10" dur="200" decel="100000" autoRev="1" fill="hold">
                                          <p:stCondLst>
                                            <p:cond delay="600"/>
                                          </p:stCondLst>
                                        </p:cTn>
                                        <p:tgtEl>
                                          <p:spTgt spid="4">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from="(-#ppt_w/2)" to="(#ppt_x)" calcmode="lin" valueType="num">
                                      <p:cBhvr>
                                        <p:cTn id="15" dur="600" fill="hold">
                                          <p:stCondLst>
                                            <p:cond delay="0"/>
                                          </p:stCondLst>
                                        </p:cTn>
                                        <p:tgtEl>
                                          <p:spTgt spid="4">
                                            <p:txEl>
                                              <p:pRg st="1" end="1"/>
                                            </p:txEl>
                                          </p:spTgt>
                                        </p:tgtEl>
                                        <p:attrNameLst>
                                          <p:attrName>ppt_x</p:attrName>
                                        </p:attrNameLst>
                                      </p:cBhvr>
                                    </p:anim>
                                    <p:anim from="0" to="-1.0" calcmode="lin" valueType="num">
                                      <p:cBhvr>
                                        <p:cTn id="16" dur="200" decel="50000" autoRev="1" fill="hold">
                                          <p:stCondLst>
                                            <p:cond delay="600"/>
                                          </p:stCondLst>
                                        </p:cTn>
                                        <p:tgtEl>
                                          <p:spTgt spid="4">
                                            <p:txEl>
                                              <p:pRg st="1" end="1"/>
                                            </p:txEl>
                                          </p:spTgt>
                                        </p:tgtEl>
                                        <p:attrNameLst>
                                          <p:attrName>xshear</p:attrName>
                                        </p:attrNameLst>
                                      </p:cBhvr>
                                    </p:anim>
                                    <p:animScale>
                                      <p:cBhvr>
                                        <p:cTn id="17" dur="200" decel="100000" autoRev="1" fill="hold">
                                          <p:stCondLst>
                                            <p:cond delay="600"/>
                                          </p:stCondLst>
                                        </p:cTn>
                                        <p:tgtEl>
                                          <p:spTgt spid="4">
                                            <p:txEl>
                                              <p:pRg st="1" end="1"/>
                                            </p:txEl>
                                          </p:spTgt>
                                        </p:tgtEl>
                                      </p:cBhvr>
                                      <p:from x="100000" y="100000"/>
                                      <p:to x="80000" y="100000"/>
                                    </p:animScale>
                                    <p:anim by="(#ppt_h/3+#ppt_w*0.1)" calcmode="lin" valueType="num">
                                      <p:cBhvr additive="sum">
                                        <p:cTn id="18" dur="200" decel="100000" autoRev="1" fill="hold">
                                          <p:stCondLst>
                                            <p:cond delay="600"/>
                                          </p:stCondLst>
                                        </p:cTn>
                                        <p:tgtEl>
                                          <p:spTgt spid="4">
                                            <p:txEl>
                                              <p:pRg st="1" end="1"/>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27" presetClass="entr" presetSubtype="0" fill="hold" nodeType="clickEffect">
                                  <p:stCondLst>
                                    <p:cond delay="0"/>
                                  </p:stCondLst>
                                  <p:iterate type="lt">
                                    <p:tmPct val="50000"/>
                                  </p:iterate>
                                  <p:childTnLst>
                                    <p:set>
                                      <p:cBhvr>
                                        <p:cTn id="22" dur="1" fill="hold">
                                          <p:stCondLst>
                                            <p:cond delay="0"/>
                                          </p:stCondLst>
                                        </p:cTn>
                                        <p:tgtEl>
                                          <p:spTgt spid="5">
                                            <p:txEl>
                                              <p:pRg st="0" end="0"/>
                                            </p:txEl>
                                          </p:spTgt>
                                        </p:tgtEl>
                                        <p:attrNameLst>
                                          <p:attrName>style.visibility</p:attrName>
                                        </p:attrNameLst>
                                      </p:cBhvr>
                                      <p:to>
                                        <p:strVal val="visible"/>
                                      </p:to>
                                    </p:set>
                                    <p:anim calcmode="discrete" valueType="clr">
                                      <p:cBhvr override="childStyle">
                                        <p:cTn id="23" dur="80"/>
                                        <p:tgtEl>
                                          <p:spTgt spid="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5">
                                            <p:txEl>
                                              <p:pRg st="0" end="0"/>
                                            </p:txEl>
                                          </p:spTgt>
                                        </p:tgtEl>
                                        <p:attrNameLst>
                                          <p:attrName>fillcolor</p:attrName>
                                        </p:attrNameLst>
                                      </p:cBhvr>
                                      <p:tavLst>
                                        <p:tav tm="0">
                                          <p:val>
                                            <p:clrVal>
                                              <a:schemeClr val="accent2"/>
                                            </p:clrVal>
                                          </p:val>
                                        </p:tav>
                                        <p:tav tm="50000">
                                          <p:val>
                                            <p:clrVal>
                                              <a:schemeClr val="hlink"/>
                                            </p:clrVal>
                                          </p:val>
                                        </p:tav>
                                      </p:tavLst>
                                    </p:anim>
                                    <p:set>
                                      <p:cBhvr>
                                        <p:cTn id="25" dur="80"/>
                                        <p:tgtEl>
                                          <p:spTgt spid="5">
                                            <p:txEl>
                                              <p:pRg st="0" end="0"/>
                                            </p:txEl>
                                          </p:spTgt>
                                        </p:tgtEl>
                                        <p:attrNameLst>
                                          <p:attrName>fill.type</p:attrName>
                                        </p:attrNameLst>
                                      </p:cBhvr>
                                      <p:to>
                                        <p:strVal val="solid"/>
                                      </p:to>
                                    </p:set>
                                  </p:childTnLst>
                                </p:cTn>
                              </p:par>
                            </p:childTnLst>
                          </p:cTn>
                        </p:par>
                      </p:childTnLst>
                    </p:cTn>
                  </p:par>
                  <p:par>
                    <p:cTn id="26" fill="hold">
                      <p:stCondLst>
                        <p:cond delay="indefinite"/>
                      </p:stCondLst>
                      <p:childTnLst>
                        <p:par>
                          <p:cTn id="27" fill="hold">
                            <p:stCondLst>
                              <p:cond delay="0"/>
                            </p:stCondLst>
                            <p:childTnLst>
                              <p:par>
                                <p:cTn id="28" presetID="27" presetClass="entr" presetSubtype="0" fill="hold" nodeType="clickEffect">
                                  <p:stCondLst>
                                    <p:cond delay="0"/>
                                  </p:stCondLst>
                                  <p:iterate type="lt">
                                    <p:tmPct val="50000"/>
                                  </p:iterate>
                                  <p:childTnLst>
                                    <p:set>
                                      <p:cBhvr>
                                        <p:cTn id="29" dur="1" fill="hold">
                                          <p:stCondLst>
                                            <p:cond delay="0"/>
                                          </p:stCondLst>
                                        </p:cTn>
                                        <p:tgtEl>
                                          <p:spTgt spid="5">
                                            <p:txEl>
                                              <p:pRg st="1" end="1"/>
                                            </p:txEl>
                                          </p:spTgt>
                                        </p:tgtEl>
                                        <p:attrNameLst>
                                          <p:attrName>style.visibility</p:attrName>
                                        </p:attrNameLst>
                                      </p:cBhvr>
                                      <p:to>
                                        <p:strVal val="visible"/>
                                      </p:to>
                                    </p:set>
                                    <p:anim calcmode="discrete" valueType="clr">
                                      <p:cBhvr override="childStyle">
                                        <p:cTn id="30" dur="80"/>
                                        <p:tgtEl>
                                          <p:spTgt spid="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5">
                                            <p:txEl>
                                              <p:pRg st="1" end="1"/>
                                            </p:txEl>
                                          </p:spTgt>
                                        </p:tgtEl>
                                        <p:attrNameLst>
                                          <p:attrName>fillcolor</p:attrName>
                                        </p:attrNameLst>
                                      </p:cBhvr>
                                      <p:tavLst>
                                        <p:tav tm="0">
                                          <p:val>
                                            <p:clrVal>
                                              <a:schemeClr val="accent2"/>
                                            </p:clrVal>
                                          </p:val>
                                        </p:tav>
                                        <p:tav tm="50000">
                                          <p:val>
                                            <p:clrVal>
                                              <a:schemeClr val="hlink"/>
                                            </p:clrVal>
                                          </p:val>
                                        </p:tav>
                                      </p:tavLst>
                                    </p:anim>
                                    <p:set>
                                      <p:cBhvr>
                                        <p:cTn id="32" dur="80"/>
                                        <p:tgtEl>
                                          <p:spTgt spid="5">
                                            <p:txEl>
                                              <p:pRg st="1" end="1"/>
                                            </p:txEl>
                                          </p:spTgt>
                                        </p:tgtEl>
                                        <p:attrNameLst>
                                          <p:attrName>fill.type</p:attrName>
                                        </p:attrNameLst>
                                      </p:cBhvr>
                                      <p:to>
                                        <p:strVal val="solid"/>
                                      </p:to>
                                    </p:set>
                                  </p:childTnLst>
                                </p:cTn>
                              </p:par>
                            </p:childTnLst>
                          </p:cTn>
                        </p:par>
                      </p:childTnLst>
                    </p:cTn>
                  </p:par>
                  <p:par>
                    <p:cTn id="33" fill="hold">
                      <p:stCondLst>
                        <p:cond delay="indefinite"/>
                      </p:stCondLst>
                      <p:childTnLst>
                        <p:par>
                          <p:cTn id="34" fill="hold">
                            <p:stCondLst>
                              <p:cond delay="0"/>
                            </p:stCondLst>
                            <p:childTnLst>
                              <p:par>
                                <p:cTn id="35" presetID="35" presetClass="entr" presetSubtype="0" fill="hold" nodeType="clickEffect">
                                  <p:stCondLst>
                                    <p:cond delay="0"/>
                                  </p:stCondLst>
                                  <p:childTnLst>
                                    <p:set>
                                      <p:cBhvr>
                                        <p:cTn id="36" dur="1" fill="hold">
                                          <p:stCondLst>
                                            <p:cond delay="0"/>
                                          </p:stCondLst>
                                        </p:cTn>
                                        <p:tgtEl>
                                          <p:spTgt spid="14338"/>
                                        </p:tgtEl>
                                        <p:attrNameLst>
                                          <p:attrName>style.visibility</p:attrName>
                                        </p:attrNameLst>
                                      </p:cBhvr>
                                      <p:to>
                                        <p:strVal val="visible"/>
                                      </p:to>
                                    </p:set>
                                    <p:animEffect transition="in" filter="fade">
                                      <p:cBhvr>
                                        <p:cTn id="37" dur="1000"/>
                                        <p:tgtEl>
                                          <p:spTgt spid="14338"/>
                                        </p:tgtEl>
                                      </p:cBhvr>
                                    </p:animEffect>
                                    <p:anim calcmode="lin" valueType="num">
                                      <p:cBhvr>
                                        <p:cTn id="38" dur="1000" fill="hold"/>
                                        <p:tgtEl>
                                          <p:spTgt spid="14338"/>
                                        </p:tgtEl>
                                        <p:attrNameLst>
                                          <p:attrName>style.rotation</p:attrName>
                                        </p:attrNameLst>
                                      </p:cBhvr>
                                      <p:tavLst>
                                        <p:tav tm="0">
                                          <p:val>
                                            <p:fltVal val="720"/>
                                          </p:val>
                                        </p:tav>
                                        <p:tav tm="100000">
                                          <p:val>
                                            <p:fltVal val="0"/>
                                          </p:val>
                                        </p:tav>
                                      </p:tavLst>
                                    </p:anim>
                                    <p:anim calcmode="lin" valueType="num">
                                      <p:cBhvr>
                                        <p:cTn id="39" dur="1000" fill="hold"/>
                                        <p:tgtEl>
                                          <p:spTgt spid="14338"/>
                                        </p:tgtEl>
                                        <p:attrNameLst>
                                          <p:attrName>ppt_h</p:attrName>
                                        </p:attrNameLst>
                                      </p:cBhvr>
                                      <p:tavLst>
                                        <p:tav tm="0">
                                          <p:val>
                                            <p:fltVal val="0"/>
                                          </p:val>
                                        </p:tav>
                                        <p:tav tm="100000">
                                          <p:val>
                                            <p:strVal val="#ppt_h"/>
                                          </p:val>
                                        </p:tav>
                                      </p:tavLst>
                                    </p:anim>
                                    <p:anim calcmode="lin" valueType="num">
                                      <p:cBhvr>
                                        <p:cTn id="40" dur="1000" fill="hold"/>
                                        <p:tgtEl>
                                          <p:spTgt spid="1433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sz="1600" dirty="0" smtClean="0"/>
              <a:t>Just like in a normal soccer game, there are 11 (</a:t>
            </a:r>
            <a:r>
              <a:rPr lang="ja-JP" altLang="en-US" sz="1600" smtClean="0"/>
              <a:t>じゅいち</a:t>
            </a:r>
            <a:r>
              <a:rPr lang="en-AU" altLang="ja-JP" sz="1600" dirty="0" smtClean="0"/>
              <a:t>)</a:t>
            </a:r>
            <a:r>
              <a:rPr lang="en-AU" sz="1600" dirty="0" smtClean="0"/>
              <a:t>players in one soccer team. There are 10 (</a:t>
            </a:r>
            <a:r>
              <a:rPr lang="ja-JP" altLang="en-US" sz="1600" smtClean="0"/>
              <a:t>じゅ</a:t>
            </a:r>
            <a:r>
              <a:rPr lang="en-AU" altLang="ja-JP" sz="1600" dirty="0" smtClean="0"/>
              <a:t>)</a:t>
            </a:r>
            <a:r>
              <a:rPr lang="en-AU" sz="1600" dirty="0" smtClean="0"/>
              <a:t>players and 1 (</a:t>
            </a:r>
            <a:r>
              <a:rPr lang="ja-JP" altLang="en-US" sz="1600" smtClean="0"/>
              <a:t>いち</a:t>
            </a:r>
            <a:r>
              <a:rPr lang="en-AU" altLang="ja-JP" sz="1600" dirty="0" smtClean="0"/>
              <a:t>)</a:t>
            </a:r>
            <a:r>
              <a:rPr lang="en-AU" sz="1600" dirty="0" smtClean="0"/>
              <a:t>goalkeeper. All of these players have to play in 15 (</a:t>
            </a:r>
            <a:r>
              <a:rPr lang="ja-JP" altLang="en-US" sz="1600" smtClean="0"/>
              <a:t>じゅご</a:t>
            </a:r>
            <a:r>
              <a:rPr lang="en-AU" altLang="ja-JP" sz="1600" dirty="0" smtClean="0"/>
              <a:t>)</a:t>
            </a:r>
            <a:r>
              <a:rPr lang="en-AU" sz="1600" dirty="0" smtClean="0"/>
              <a:t>positions:</a:t>
            </a:r>
          </a:p>
          <a:p>
            <a:endParaRPr lang="en-AU" sz="1600" dirty="0" smtClean="0"/>
          </a:p>
          <a:p>
            <a:r>
              <a:rPr lang="en-AU" sz="1600" dirty="0" smtClean="0"/>
              <a:t>The 15 (</a:t>
            </a:r>
            <a:r>
              <a:rPr lang="ja-JP" altLang="en-US" sz="1600" smtClean="0"/>
              <a:t>じゅご</a:t>
            </a:r>
            <a:r>
              <a:rPr lang="en-AU" altLang="ja-JP" sz="1600" dirty="0" smtClean="0"/>
              <a:t>)</a:t>
            </a:r>
            <a:r>
              <a:rPr lang="en-AU" sz="1600" dirty="0" smtClean="0"/>
              <a:t>positions in soccer are similar to Australian Football League. There are 2 (</a:t>
            </a:r>
            <a:r>
              <a:rPr lang="ja-JP" altLang="en-US" sz="1600" smtClean="0"/>
              <a:t>に</a:t>
            </a:r>
            <a:r>
              <a:rPr lang="en-AU" altLang="ja-JP" sz="1600" dirty="0" smtClean="0"/>
              <a:t>)</a:t>
            </a:r>
            <a:r>
              <a:rPr lang="en-AU" sz="1600" dirty="0" smtClean="0"/>
              <a:t>goalkeepers, right corner-back, full back, right half-back, centre half-back, left half-back, 2 (</a:t>
            </a:r>
            <a:r>
              <a:rPr lang="ja-JP" altLang="en-US" sz="1600" smtClean="0"/>
              <a:t>に</a:t>
            </a:r>
            <a:r>
              <a:rPr lang="en-AU" altLang="ja-JP" sz="1600" dirty="0" smtClean="0"/>
              <a:t>)</a:t>
            </a:r>
            <a:r>
              <a:rPr lang="en-AU" sz="1600" dirty="0" smtClean="0"/>
              <a:t> midfielders (left (</a:t>
            </a:r>
            <a:r>
              <a:rPr lang="ja-JP" altLang="en-US" sz="1600" smtClean="0"/>
              <a:t>ひだい</a:t>
            </a:r>
            <a:r>
              <a:rPr lang="en-AU" altLang="ja-JP" sz="1600" dirty="0" smtClean="0"/>
              <a:t>)</a:t>
            </a:r>
            <a:r>
              <a:rPr lang="en-AU" sz="1600" dirty="0" smtClean="0"/>
              <a:t> and right (</a:t>
            </a:r>
            <a:r>
              <a:rPr lang="ja-JP" altLang="en-US" sz="1600" smtClean="0"/>
              <a:t>みぎ</a:t>
            </a:r>
            <a:r>
              <a:rPr lang="en-AU" altLang="ja-JP" sz="1600" dirty="0" smtClean="0"/>
              <a:t>)</a:t>
            </a:r>
            <a:r>
              <a:rPr lang="en-AU" sz="1600" dirty="0" smtClean="0"/>
              <a:t>), right half-forward, centre half-forward, left half-forward, right corner forward, full forward and left corner forward.</a:t>
            </a:r>
            <a:endParaRPr lang="en-AU" sz="1600" dirty="0"/>
          </a:p>
        </p:txBody>
      </p:sp>
      <p:sp>
        <p:nvSpPr>
          <p:cNvPr id="4" name="Rectangle 3"/>
          <p:cNvSpPr/>
          <p:nvPr/>
        </p:nvSpPr>
        <p:spPr>
          <a:xfrm>
            <a:off x="54606" y="285728"/>
            <a:ext cx="9090951"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No. of players and Positions</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2050" name="Picture 2" descr="http://www.montrealgaa.net/pitch_positions.jpg"/>
          <p:cNvPicPr>
            <a:picLocks noChangeAspect="1" noChangeArrowheads="1"/>
          </p:cNvPicPr>
          <p:nvPr/>
        </p:nvPicPr>
        <p:blipFill>
          <a:blip r:embed="rId4" cstate="print"/>
          <a:srcRect/>
          <a:stretch>
            <a:fillRect/>
          </a:stretch>
        </p:blipFill>
        <p:spPr bwMode="auto">
          <a:xfrm>
            <a:off x="6858016" y="3821909"/>
            <a:ext cx="2024061" cy="3036091"/>
          </a:xfrm>
          <a:prstGeom prst="rect">
            <a:avLst/>
          </a:prstGeom>
          <a:noFill/>
        </p:spPr>
      </p:pic>
      <p:sp>
        <p:nvSpPr>
          <p:cNvPr id="5" name="TextBox 4"/>
          <p:cNvSpPr txBox="1"/>
          <p:nvPr/>
        </p:nvSpPr>
        <p:spPr>
          <a:xfrm>
            <a:off x="285720" y="1285860"/>
            <a:ext cx="8572560" cy="369332"/>
          </a:xfrm>
          <a:prstGeom prst="rect">
            <a:avLst/>
          </a:prstGeom>
          <a:noFill/>
        </p:spPr>
        <p:txBody>
          <a:bodyPr wrap="square" rtlCol="0">
            <a:spAutoFit/>
          </a:bodyPr>
          <a:lstStyle/>
          <a:p>
            <a:r>
              <a:rPr lang="ja-JP" altLang="en-US" smtClean="0"/>
              <a:t>これ　は　あの　ぺじ　の　あの　かず　の　ぷれや　と　いち　に　じゃぱん。</a:t>
            </a:r>
            <a:endParaRPr lang="en-AU" dirty="0"/>
          </a:p>
        </p:txBody>
      </p:sp>
    </p:spTree>
  </p:cSld>
  <p:clrMapOvr>
    <a:masterClrMapping/>
  </p:clrMapOvr>
  <p:transition spd="slow">
    <p:fade thruBlk="1"/>
    <p:sndAc>
      <p:stSnd>
        <p:snd r:embed="rId3"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4"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4" presetClass="emph" presetSubtype="0" fill="hold" grpId="1" nodeType="clickEffect">
                                  <p:stCondLst>
                                    <p:cond delay="0"/>
                                  </p:stCondLst>
                                  <p:iterate type="lt">
                                    <p:tmPct val="10000"/>
                                  </p:iterate>
                                  <p:childTnLst>
                                    <p:animMotion origin="layout" path="M 0.0 0.0 L 0.0 -0.07213" pathEditMode="relative" ptsTypes="">
                                      <p:cBhvr>
                                        <p:cTn id="20" dur="250" accel="50000" decel="50000" autoRev="1" fill="hold">
                                          <p:stCondLst>
                                            <p:cond delay="0"/>
                                          </p:stCondLst>
                                        </p:cTn>
                                        <p:tgtEl>
                                          <p:spTgt spid="3">
                                            <p:txEl>
                                              <p:pRg st="0" end="0"/>
                                            </p:txEl>
                                          </p:spTgt>
                                        </p:tgtEl>
                                        <p:attrNameLst>
                                          <p:attrName>ppt_x</p:attrName>
                                          <p:attrName>ppt_y</p:attrName>
                                        </p:attrNameLst>
                                      </p:cBhvr>
                                    </p:animMotion>
                                    <p:animRot by="1500000">
                                      <p:cBhvr>
                                        <p:cTn id="21" dur="125" fill="hold">
                                          <p:stCondLst>
                                            <p:cond delay="0"/>
                                          </p:stCondLst>
                                        </p:cTn>
                                        <p:tgtEl>
                                          <p:spTgt spid="3">
                                            <p:txEl>
                                              <p:pRg st="0" end="0"/>
                                            </p:txEl>
                                          </p:spTgt>
                                        </p:tgtEl>
                                        <p:attrNameLst>
                                          <p:attrName>r</p:attrName>
                                        </p:attrNameLst>
                                      </p:cBhvr>
                                    </p:animRot>
                                    <p:animRot by="-1500000">
                                      <p:cBhvr>
                                        <p:cTn id="22" dur="125" fill="hold">
                                          <p:stCondLst>
                                            <p:cond delay="125"/>
                                          </p:stCondLst>
                                        </p:cTn>
                                        <p:tgtEl>
                                          <p:spTgt spid="3">
                                            <p:txEl>
                                              <p:pRg st="0" end="0"/>
                                            </p:txEl>
                                          </p:spTgt>
                                        </p:tgtEl>
                                        <p:attrNameLst>
                                          <p:attrName>r</p:attrName>
                                        </p:attrNameLst>
                                      </p:cBhvr>
                                    </p:animRot>
                                    <p:animRot by="-1500000">
                                      <p:cBhvr>
                                        <p:cTn id="23" dur="125" fill="hold">
                                          <p:stCondLst>
                                            <p:cond delay="250"/>
                                          </p:stCondLst>
                                        </p:cTn>
                                        <p:tgtEl>
                                          <p:spTgt spid="3">
                                            <p:txEl>
                                              <p:pRg st="0" end="0"/>
                                            </p:txEl>
                                          </p:spTgt>
                                        </p:tgtEl>
                                        <p:attrNameLst>
                                          <p:attrName>r</p:attrName>
                                        </p:attrNameLst>
                                      </p:cBhvr>
                                    </p:animRot>
                                    <p:animRot by="1500000">
                                      <p:cBhvr>
                                        <p:cTn id="24" dur="125" fill="hold">
                                          <p:stCondLst>
                                            <p:cond delay="375"/>
                                          </p:stCondLst>
                                        </p:cTn>
                                        <p:tgtEl>
                                          <p:spTgt spid="3">
                                            <p:txEl>
                                              <p:pRg st="0" end="0"/>
                                            </p:txEl>
                                          </p:spTgt>
                                        </p:tgtEl>
                                        <p:attrNameLst>
                                          <p:attrName>r</p:attrName>
                                        </p:attrNameLst>
                                      </p:cBhvr>
                                    </p:animRot>
                                  </p:childTnLst>
                                </p:cTn>
                              </p:par>
                            </p:childTnLst>
                          </p:cTn>
                        </p:par>
                      </p:childTnLst>
                    </p:cTn>
                  </p:par>
                  <p:par>
                    <p:cTn id="25" fill="hold">
                      <p:stCondLst>
                        <p:cond delay="indefinite"/>
                      </p:stCondLst>
                      <p:childTnLst>
                        <p:par>
                          <p:cTn id="26" fill="hold">
                            <p:stCondLst>
                              <p:cond delay="0"/>
                            </p:stCondLst>
                            <p:childTnLst>
                              <p:par>
                                <p:cTn id="27" presetID="41" presetClass="entr" presetSubtype="0" fill="hold" grpId="0" nodeType="clickEffect">
                                  <p:stCondLst>
                                    <p:cond delay="0"/>
                                  </p:stCondLst>
                                  <p:iterate type="lt">
                                    <p:tmPct val="10000"/>
                                  </p:iterate>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31"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3">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4" presetClass="emph" presetSubtype="0" fill="hold" grpId="1" nodeType="clickEffect">
                                  <p:stCondLst>
                                    <p:cond delay="0"/>
                                  </p:stCondLst>
                                  <p:iterate type="lt">
                                    <p:tmPct val="10000"/>
                                  </p:iterate>
                                  <p:childTnLst>
                                    <p:animMotion origin="layout" path="M 0.0 0.0 L 0.0 -0.07213" pathEditMode="relative" ptsTypes="">
                                      <p:cBhvr>
                                        <p:cTn id="37" dur="250" accel="50000" decel="50000" autoRev="1" fill="hold">
                                          <p:stCondLst>
                                            <p:cond delay="0"/>
                                          </p:stCondLst>
                                        </p:cTn>
                                        <p:tgtEl>
                                          <p:spTgt spid="3">
                                            <p:txEl>
                                              <p:pRg st="2" end="2"/>
                                            </p:txEl>
                                          </p:spTgt>
                                        </p:tgtEl>
                                        <p:attrNameLst>
                                          <p:attrName>ppt_x</p:attrName>
                                          <p:attrName>ppt_y</p:attrName>
                                        </p:attrNameLst>
                                      </p:cBhvr>
                                    </p:animMotion>
                                    <p:animRot by="1500000">
                                      <p:cBhvr>
                                        <p:cTn id="38" dur="125" fill="hold">
                                          <p:stCondLst>
                                            <p:cond delay="0"/>
                                          </p:stCondLst>
                                        </p:cTn>
                                        <p:tgtEl>
                                          <p:spTgt spid="3">
                                            <p:txEl>
                                              <p:pRg st="2" end="2"/>
                                            </p:txEl>
                                          </p:spTgt>
                                        </p:tgtEl>
                                        <p:attrNameLst>
                                          <p:attrName>r</p:attrName>
                                        </p:attrNameLst>
                                      </p:cBhvr>
                                    </p:animRot>
                                    <p:animRot by="-1500000">
                                      <p:cBhvr>
                                        <p:cTn id="39" dur="125" fill="hold">
                                          <p:stCondLst>
                                            <p:cond delay="125"/>
                                          </p:stCondLst>
                                        </p:cTn>
                                        <p:tgtEl>
                                          <p:spTgt spid="3">
                                            <p:txEl>
                                              <p:pRg st="2" end="2"/>
                                            </p:txEl>
                                          </p:spTgt>
                                        </p:tgtEl>
                                        <p:attrNameLst>
                                          <p:attrName>r</p:attrName>
                                        </p:attrNameLst>
                                      </p:cBhvr>
                                    </p:animRot>
                                    <p:animRot by="-1500000">
                                      <p:cBhvr>
                                        <p:cTn id="40" dur="125" fill="hold">
                                          <p:stCondLst>
                                            <p:cond delay="250"/>
                                          </p:stCondLst>
                                        </p:cTn>
                                        <p:tgtEl>
                                          <p:spTgt spid="3">
                                            <p:txEl>
                                              <p:pRg st="2" end="2"/>
                                            </p:txEl>
                                          </p:spTgt>
                                        </p:tgtEl>
                                        <p:attrNameLst>
                                          <p:attrName>r</p:attrName>
                                        </p:attrNameLst>
                                      </p:cBhvr>
                                    </p:animRot>
                                    <p:animRot by="1500000">
                                      <p:cBhvr>
                                        <p:cTn id="41" dur="125" fill="hold">
                                          <p:stCondLst>
                                            <p:cond delay="375"/>
                                          </p:stCondLst>
                                        </p:cTn>
                                        <p:tgtEl>
                                          <p:spTgt spid="3">
                                            <p:txEl>
                                              <p:pRg st="2" end="2"/>
                                            </p:txEl>
                                          </p:spTgt>
                                        </p:tgtEl>
                                        <p:attrNameLst>
                                          <p:attrName>r</p:attrName>
                                        </p:attrNameLst>
                                      </p:cBhvr>
                                    </p:animRo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2050"/>
                                        </p:tgtEl>
                                        <p:attrNameLst>
                                          <p:attrName>style.visibility</p:attrName>
                                        </p:attrNameLst>
                                      </p:cBhvr>
                                      <p:to>
                                        <p:strVal val="visible"/>
                                      </p:to>
                                    </p:set>
                                    <p:anim calcmode="lin" valueType="num">
                                      <p:cBhvr additive="base">
                                        <p:cTn id="46" dur="500" fill="hold"/>
                                        <p:tgtEl>
                                          <p:spTgt spid="2050"/>
                                        </p:tgtEl>
                                        <p:attrNameLst>
                                          <p:attrName>ppt_x</p:attrName>
                                        </p:attrNameLst>
                                      </p:cBhvr>
                                      <p:tavLst>
                                        <p:tav tm="0">
                                          <p:val>
                                            <p:strVal val="#ppt_x"/>
                                          </p:val>
                                        </p:tav>
                                        <p:tav tm="100000">
                                          <p:val>
                                            <p:strVal val="#ppt_x"/>
                                          </p:val>
                                        </p:tav>
                                      </p:tavLst>
                                    </p:anim>
                                    <p:anim calcmode="lin" valueType="num">
                                      <p:cBhvr additive="base">
                                        <p:cTn id="47"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58" presetClass="entr" presetSubtype="0" accel="100000" fill="hold" grpId="0" nodeType="click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p:cTn id="52" dur="1000" fill="hold"/>
                                        <p:tgtEl>
                                          <p:spTgt spid="5"/>
                                        </p:tgtEl>
                                        <p:attrNameLst>
                                          <p:attrName>ppt_w</p:attrName>
                                        </p:attrNameLst>
                                      </p:cBhvr>
                                      <p:tavLst>
                                        <p:tav tm="0">
                                          <p:val>
                                            <p:strVal val="#ppt_w*2.5"/>
                                          </p:val>
                                        </p:tav>
                                        <p:tav tm="100000">
                                          <p:val>
                                            <p:strVal val="#ppt_w"/>
                                          </p:val>
                                        </p:tav>
                                      </p:tavLst>
                                    </p:anim>
                                    <p:anim calcmode="lin" valueType="num">
                                      <p:cBhvr>
                                        <p:cTn id="53" dur="1000" fill="hold"/>
                                        <p:tgtEl>
                                          <p:spTgt spid="5"/>
                                        </p:tgtEl>
                                        <p:attrNameLst>
                                          <p:attrName>ppt_h</p:attrName>
                                        </p:attrNameLst>
                                      </p:cBhvr>
                                      <p:tavLst>
                                        <p:tav tm="0">
                                          <p:val>
                                            <p:strVal val="#ppt_h*0.01"/>
                                          </p:val>
                                        </p:tav>
                                        <p:tav tm="100000">
                                          <p:val>
                                            <p:strVal val="#ppt_h"/>
                                          </p:val>
                                        </p:tav>
                                      </p:tavLst>
                                    </p:anim>
                                    <p:anim calcmode="lin" valueType="num">
                                      <p:cBhvr>
                                        <p:cTn id="54" dur="1000" fill="hold"/>
                                        <p:tgtEl>
                                          <p:spTgt spid="5"/>
                                        </p:tgtEl>
                                        <p:attrNameLst>
                                          <p:attrName>ppt_x</p:attrName>
                                        </p:attrNameLst>
                                      </p:cBhvr>
                                      <p:tavLst>
                                        <p:tav tm="0">
                                          <p:val>
                                            <p:strVal val="#ppt_x"/>
                                          </p:val>
                                        </p:tav>
                                        <p:tav tm="100000">
                                          <p:val>
                                            <p:strVal val="#ppt_x"/>
                                          </p:val>
                                        </p:tav>
                                      </p:tavLst>
                                    </p:anim>
                                    <p:anim calcmode="lin" valueType="num">
                                      <p:cBhvr>
                                        <p:cTn id="55" dur="1000" fill="hold"/>
                                        <p:tgtEl>
                                          <p:spTgt spid="5"/>
                                        </p:tgtEl>
                                        <p:attrNameLst>
                                          <p:attrName>ppt_y</p:attrName>
                                        </p:attrNameLst>
                                      </p:cBhvr>
                                      <p:tavLst>
                                        <p:tav tm="0">
                                          <p:val>
                                            <p:strVal val="#ppt_h+1"/>
                                          </p:val>
                                        </p:tav>
                                        <p:tav tm="100000">
                                          <p:val>
                                            <p:strVal val="#ppt_y"/>
                                          </p:val>
                                        </p:tav>
                                      </p:tavLst>
                                    </p:anim>
                                    <p:animEffect transition="in" filter="fade">
                                      <p:cBhvr>
                                        <p:cTn id="5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uiExpand="1" build="p"/>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sz="1800" dirty="0" smtClean="0"/>
              <a:t>In regular soccer it’s has the same time. In the first half, the game goes for 45 minutes and in the second half it has 45 minutes (</a:t>
            </a:r>
            <a:r>
              <a:rPr lang="ja-JP" altLang="en-US" sz="1800" smtClean="0"/>
              <a:t>しじゅうご</a:t>
            </a:r>
            <a:r>
              <a:rPr lang="en-AU" altLang="ja-JP" sz="1800" dirty="0" smtClean="0"/>
              <a:t>)</a:t>
            </a:r>
            <a:r>
              <a:rPr lang="en-AU" sz="1800" dirty="0" smtClean="0"/>
              <a:t>. In total, of both halves is 90 minutes (</a:t>
            </a:r>
            <a:r>
              <a:rPr lang="ja-JP" altLang="en-US" sz="1800" smtClean="0"/>
              <a:t>きゆじゅ</a:t>
            </a:r>
            <a:r>
              <a:rPr lang="en-AU" altLang="ja-JP" sz="1800" dirty="0" smtClean="0"/>
              <a:t>)</a:t>
            </a:r>
            <a:r>
              <a:rPr lang="en-AU" sz="1800" dirty="0" smtClean="0"/>
              <a:t>(1 hour and 30 minutes). </a:t>
            </a:r>
          </a:p>
          <a:p>
            <a:endParaRPr lang="en-AU" sz="1800" dirty="0" smtClean="0"/>
          </a:p>
          <a:p>
            <a:endParaRPr lang="en-AU" sz="1800" dirty="0" smtClean="0"/>
          </a:p>
          <a:p>
            <a:endParaRPr lang="en-AU" sz="1800" dirty="0"/>
          </a:p>
        </p:txBody>
      </p:sp>
      <p:sp>
        <p:nvSpPr>
          <p:cNvPr id="4" name="Rectangle 3"/>
          <p:cNvSpPr/>
          <p:nvPr/>
        </p:nvSpPr>
        <p:spPr>
          <a:xfrm>
            <a:off x="928662" y="357166"/>
            <a:ext cx="7205820"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Limited time in soccer</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40962" name="Picture 2" descr="http://s.bebo.com/app-image/7924728820/5411656627/PROFILE/i.quizzaz.com/img/q/u/08/04/09/ist2_897817_number_90.jpg"/>
          <p:cNvPicPr>
            <a:picLocks noChangeAspect="1" noChangeArrowheads="1"/>
          </p:cNvPicPr>
          <p:nvPr/>
        </p:nvPicPr>
        <p:blipFill>
          <a:blip r:embed="rId3" cstate="print"/>
          <a:srcRect/>
          <a:stretch>
            <a:fillRect/>
          </a:stretch>
        </p:blipFill>
        <p:spPr bwMode="auto">
          <a:xfrm>
            <a:off x="1000100" y="2786058"/>
            <a:ext cx="3381375" cy="2247900"/>
          </a:xfrm>
          <a:prstGeom prst="rect">
            <a:avLst/>
          </a:prstGeom>
          <a:noFill/>
        </p:spPr>
      </p:pic>
      <p:sp>
        <p:nvSpPr>
          <p:cNvPr id="5" name="TextBox 4"/>
          <p:cNvSpPr txBox="1"/>
          <p:nvPr/>
        </p:nvSpPr>
        <p:spPr>
          <a:xfrm>
            <a:off x="1000100" y="5429264"/>
            <a:ext cx="7143800" cy="369332"/>
          </a:xfrm>
          <a:prstGeom prst="rect">
            <a:avLst/>
          </a:prstGeom>
          <a:noFill/>
        </p:spPr>
        <p:txBody>
          <a:bodyPr wrap="square" rtlCol="0">
            <a:spAutoFit/>
          </a:bodyPr>
          <a:lstStyle/>
          <a:p>
            <a:r>
              <a:rPr lang="ja-JP" altLang="en-US" smtClean="0"/>
              <a:t>きゆじゅ　ちょっと　のあいだに　にほん　そっか　　りぐ。</a:t>
            </a:r>
            <a:endParaRPr lang="en-AU" dirty="0"/>
          </a:p>
        </p:txBody>
      </p:sp>
      <p:sp>
        <p:nvSpPr>
          <p:cNvPr id="6" name="TextBox 5"/>
          <p:cNvSpPr txBox="1"/>
          <p:nvPr/>
        </p:nvSpPr>
        <p:spPr>
          <a:xfrm>
            <a:off x="785786" y="1214422"/>
            <a:ext cx="7643866" cy="369332"/>
          </a:xfrm>
          <a:prstGeom prst="rect">
            <a:avLst/>
          </a:prstGeom>
          <a:noFill/>
        </p:spPr>
        <p:txBody>
          <a:bodyPr wrap="square" rtlCol="0">
            <a:spAutoFit/>
          </a:bodyPr>
          <a:lstStyle/>
          <a:p>
            <a:r>
              <a:rPr lang="ja-JP" altLang="en-US" smtClean="0"/>
              <a:t>これ　は　あの　ぺじ　の　あの　げんかい　どじ　</a:t>
            </a:r>
            <a:r>
              <a:rPr lang="ja-JP" altLang="en-US" smtClean="0"/>
              <a:t>に。</a:t>
            </a:r>
            <a:r>
              <a:rPr lang="ja-JP" altLang="en-US" smtClean="0"/>
              <a:t>　　</a:t>
            </a:r>
            <a:endParaRPr lang="en-AU" dirty="0"/>
          </a:p>
        </p:txBody>
      </p:sp>
    </p:spTree>
  </p:cSld>
  <p:clrMapOvr>
    <a:masterClrMapping/>
  </p:clrMapOvr>
  <p:transition spd="slow">
    <p:fade thruBlk="1"/>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6"/>
                                        </p:tgtEl>
                                        <p:attrNameLst>
                                          <p:attrName>ppt_y</p:attrName>
                                        </p:attrNameLst>
                                      </p:cBhvr>
                                      <p:tavLst>
                                        <p:tav tm="0">
                                          <p:val>
                                            <p:strVal val="#ppt_y"/>
                                          </p:val>
                                        </p:tav>
                                        <p:tav tm="100000">
                                          <p:val>
                                            <p:strVal val="#ppt_y"/>
                                          </p:val>
                                        </p:tav>
                                      </p:tavLst>
                                    </p:anim>
                                    <p:animEffect transition="in" filter="fade">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3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800" decel="100000"/>
                                        <p:tgtEl>
                                          <p:spTgt spid="5"/>
                                        </p:tgtEl>
                                      </p:cBhvr>
                                    </p:animEffect>
                                    <p:anim calcmode="lin" valueType="num">
                                      <p:cBhvr>
                                        <p:cTn id="21" dur="800" decel="100000" fill="hold"/>
                                        <p:tgtEl>
                                          <p:spTgt spid="5"/>
                                        </p:tgtEl>
                                        <p:attrNameLst>
                                          <p:attrName>style.rotation</p:attrName>
                                        </p:attrNameLst>
                                      </p:cBhvr>
                                      <p:tavLst>
                                        <p:tav tm="0">
                                          <p:val>
                                            <p:fltVal val="-90"/>
                                          </p:val>
                                        </p:tav>
                                        <p:tav tm="100000">
                                          <p:val>
                                            <p:fltVal val="0"/>
                                          </p:val>
                                        </p:tav>
                                      </p:tavLst>
                                    </p:anim>
                                    <p:anim calcmode="lin" valueType="num">
                                      <p:cBhvr>
                                        <p:cTn id="22" dur="800" decel="100000" fill="hold"/>
                                        <p:tgtEl>
                                          <p:spTgt spid="5"/>
                                        </p:tgtEl>
                                        <p:attrNameLst>
                                          <p:attrName>ppt_x</p:attrName>
                                        </p:attrNameLst>
                                      </p:cBhvr>
                                      <p:tavLst>
                                        <p:tav tm="0">
                                          <p:val>
                                            <p:strVal val="#ppt_x+0.4"/>
                                          </p:val>
                                        </p:tav>
                                        <p:tav tm="100000">
                                          <p:val>
                                            <p:strVal val="#ppt_x-0.05"/>
                                          </p:val>
                                        </p:tav>
                                      </p:tavLst>
                                    </p:anim>
                                    <p:anim calcmode="lin" valueType="num">
                                      <p:cBhvr>
                                        <p:cTn id="23" dur="800" decel="100000" fill="hold"/>
                                        <p:tgtEl>
                                          <p:spTgt spid="5"/>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iterate type="lt">
                                    <p:tmPct val="0"/>
                                  </p:iterate>
                                  <p:childTnLst>
                                    <p:set>
                                      <p:cBhvr>
                                        <p:cTn id="29" dur="1" fill="hold">
                                          <p:stCondLst>
                                            <p:cond delay="0"/>
                                          </p:stCondLst>
                                        </p:cTn>
                                        <p:tgtEl>
                                          <p:spTgt spid="3">
                                            <p:txEl>
                                              <p:pRg st="0" end="0"/>
                                            </p:txEl>
                                          </p:spTgt>
                                        </p:tgtEl>
                                        <p:attrNameLst>
                                          <p:attrName>style.visibility</p:attrName>
                                        </p:attrNameLst>
                                      </p:cBhvr>
                                      <p:to>
                                        <p:strVal val="visible"/>
                                      </p:to>
                                    </p:set>
                                    <p:animEffect transition="in" filter="wipe(down)">
                                      <p:cBhvr>
                                        <p:cTn id="30" dur="580">
                                          <p:stCondLst>
                                            <p:cond delay="0"/>
                                          </p:stCondLst>
                                        </p:cTn>
                                        <p:tgtEl>
                                          <p:spTgt spid="3">
                                            <p:txEl>
                                              <p:pRg st="0" end="0"/>
                                            </p:txEl>
                                          </p:spTgt>
                                        </p:tgtEl>
                                      </p:cBhvr>
                                    </p:animEffect>
                                    <p:anim calcmode="lin" valueType="num">
                                      <p:cBhvr>
                                        <p:cTn id="31"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3">
                                            <p:txEl>
                                              <p:pRg st="0" end="0"/>
                                            </p:txEl>
                                          </p:spTgt>
                                        </p:tgtEl>
                                      </p:cBhvr>
                                      <p:to x="100000" y="60000"/>
                                    </p:animScale>
                                    <p:animScale>
                                      <p:cBhvr>
                                        <p:cTn id="37" dur="166" decel="50000">
                                          <p:stCondLst>
                                            <p:cond delay="676"/>
                                          </p:stCondLst>
                                        </p:cTn>
                                        <p:tgtEl>
                                          <p:spTgt spid="3">
                                            <p:txEl>
                                              <p:pRg st="0" end="0"/>
                                            </p:txEl>
                                          </p:spTgt>
                                        </p:tgtEl>
                                      </p:cBhvr>
                                      <p:to x="100000" y="100000"/>
                                    </p:animScale>
                                    <p:animScale>
                                      <p:cBhvr>
                                        <p:cTn id="38" dur="26">
                                          <p:stCondLst>
                                            <p:cond delay="1312"/>
                                          </p:stCondLst>
                                        </p:cTn>
                                        <p:tgtEl>
                                          <p:spTgt spid="3">
                                            <p:txEl>
                                              <p:pRg st="0" end="0"/>
                                            </p:txEl>
                                          </p:spTgt>
                                        </p:tgtEl>
                                      </p:cBhvr>
                                      <p:to x="100000" y="80000"/>
                                    </p:animScale>
                                    <p:animScale>
                                      <p:cBhvr>
                                        <p:cTn id="39" dur="166" decel="50000">
                                          <p:stCondLst>
                                            <p:cond delay="1338"/>
                                          </p:stCondLst>
                                        </p:cTn>
                                        <p:tgtEl>
                                          <p:spTgt spid="3">
                                            <p:txEl>
                                              <p:pRg st="0" end="0"/>
                                            </p:txEl>
                                          </p:spTgt>
                                        </p:tgtEl>
                                      </p:cBhvr>
                                      <p:to x="100000" y="100000"/>
                                    </p:animScale>
                                    <p:animScale>
                                      <p:cBhvr>
                                        <p:cTn id="40" dur="26">
                                          <p:stCondLst>
                                            <p:cond delay="1642"/>
                                          </p:stCondLst>
                                        </p:cTn>
                                        <p:tgtEl>
                                          <p:spTgt spid="3">
                                            <p:txEl>
                                              <p:pRg st="0" end="0"/>
                                            </p:txEl>
                                          </p:spTgt>
                                        </p:tgtEl>
                                      </p:cBhvr>
                                      <p:to x="100000" y="90000"/>
                                    </p:animScale>
                                    <p:animScale>
                                      <p:cBhvr>
                                        <p:cTn id="41" dur="166" decel="50000">
                                          <p:stCondLst>
                                            <p:cond delay="1668"/>
                                          </p:stCondLst>
                                        </p:cTn>
                                        <p:tgtEl>
                                          <p:spTgt spid="3">
                                            <p:txEl>
                                              <p:pRg st="0" end="0"/>
                                            </p:txEl>
                                          </p:spTgt>
                                        </p:tgtEl>
                                      </p:cBhvr>
                                      <p:to x="100000" y="100000"/>
                                    </p:animScale>
                                    <p:animScale>
                                      <p:cBhvr>
                                        <p:cTn id="42" dur="26">
                                          <p:stCondLst>
                                            <p:cond delay="1808"/>
                                          </p:stCondLst>
                                        </p:cTn>
                                        <p:tgtEl>
                                          <p:spTgt spid="3">
                                            <p:txEl>
                                              <p:pRg st="0" end="0"/>
                                            </p:txEl>
                                          </p:spTgt>
                                        </p:tgtEl>
                                      </p:cBhvr>
                                      <p:to x="100000" y="95000"/>
                                    </p:animScale>
                                    <p:animScale>
                                      <p:cBhvr>
                                        <p:cTn id="43" dur="166" decel="50000">
                                          <p:stCondLst>
                                            <p:cond delay="1834"/>
                                          </p:stCondLst>
                                        </p:cTn>
                                        <p:tgtEl>
                                          <p:spTgt spid="3">
                                            <p:txEl>
                                              <p:pRg st="0" end="0"/>
                                            </p:txEl>
                                          </p:spTgt>
                                        </p:tgtEl>
                                      </p:cBhvr>
                                      <p:to x="100000" y="100000"/>
                                    </p:animScale>
                                  </p:childTnLst>
                                </p:cTn>
                              </p:par>
                            </p:childTnLst>
                          </p:cTn>
                        </p:par>
                      </p:childTnLst>
                    </p:cTn>
                  </p:par>
                  <p:par>
                    <p:cTn id="44" fill="hold">
                      <p:stCondLst>
                        <p:cond delay="indefinite"/>
                      </p:stCondLst>
                      <p:childTnLst>
                        <p:par>
                          <p:cTn id="45" fill="hold">
                            <p:stCondLst>
                              <p:cond delay="0"/>
                            </p:stCondLst>
                            <p:childTnLst>
                              <p:par>
                                <p:cTn id="46" presetID="8" presetClass="emph" presetSubtype="0" fill="hold" grpId="1" nodeType="clickEffect">
                                  <p:stCondLst>
                                    <p:cond delay="0"/>
                                  </p:stCondLst>
                                  <p:iterate type="lt">
                                    <p:tmPct val="0"/>
                                  </p:iterate>
                                  <p:childTnLst>
                                    <p:animRot by="21600000">
                                      <p:cBhvr>
                                        <p:cTn id="47" dur="2000" fill="hold"/>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928670"/>
            <a:ext cx="8229600" cy="4709160"/>
          </a:xfrm>
        </p:spPr>
        <p:txBody>
          <a:bodyPr>
            <a:normAutofit/>
          </a:bodyPr>
          <a:lstStyle/>
          <a:p>
            <a:endParaRPr lang="en-US" sz="1600" dirty="0" smtClean="0"/>
          </a:p>
          <a:p>
            <a:r>
              <a:rPr lang="en-US" sz="1600" dirty="0" smtClean="0"/>
              <a:t>This </a:t>
            </a:r>
            <a:r>
              <a:rPr lang="en-US" sz="1600" dirty="0" smtClean="0"/>
              <a:t>the timeline of the soccer in Japan:</a:t>
            </a:r>
          </a:p>
          <a:p>
            <a:endParaRPr lang="en-US" sz="1800" dirty="0" smtClean="0"/>
          </a:p>
          <a:p>
            <a:endParaRPr lang="en-US" sz="1800" dirty="0"/>
          </a:p>
        </p:txBody>
      </p:sp>
      <p:sp>
        <p:nvSpPr>
          <p:cNvPr id="4" name="Rectangle 3"/>
          <p:cNvSpPr/>
          <p:nvPr/>
        </p:nvSpPr>
        <p:spPr>
          <a:xfrm>
            <a:off x="928662" y="0"/>
            <a:ext cx="7286676" cy="923330"/>
          </a:xfrm>
          <a:prstGeom prst="rect">
            <a:avLst/>
          </a:prstGeom>
          <a:noFill/>
        </p:spPr>
        <p:txBody>
          <a:bodyPr wrap="squar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Timeline of soccer</a:t>
            </a:r>
            <a:endPar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graphicFrame>
        <p:nvGraphicFramePr>
          <p:cNvPr id="5" name="Table 4"/>
          <p:cNvGraphicFramePr>
            <a:graphicFrameLocks noGrp="1"/>
          </p:cNvGraphicFramePr>
          <p:nvPr/>
        </p:nvGraphicFramePr>
        <p:xfrm>
          <a:off x="0" y="1567059"/>
          <a:ext cx="8501090" cy="5290941"/>
        </p:xfrm>
        <a:graphic>
          <a:graphicData uri="http://schemas.openxmlformats.org/drawingml/2006/table">
            <a:tbl>
              <a:tblPr firstRow="1" bandRow="1">
                <a:tableStyleId>{00A15C55-8517-42AA-B614-E9B94910E393}</a:tableStyleId>
              </a:tblPr>
              <a:tblGrid>
                <a:gridCol w="4250545"/>
                <a:gridCol w="4250545"/>
              </a:tblGrid>
              <a:tr h="335257">
                <a:tc>
                  <a:txBody>
                    <a:bodyPr/>
                    <a:lstStyle/>
                    <a:p>
                      <a:pPr algn="ctr"/>
                      <a:r>
                        <a:rPr lang="en-US" dirty="0" smtClean="0"/>
                        <a:t>Year</a:t>
                      </a:r>
                      <a:endParaRPr lang="en-US" dirty="0"/>
                    </a:p>
                  </a:txBody>
                  <a:tcPr/>
                </a:tc>
                <a:tc>
                  <a:txBody>
                    <a:bodyPr/>
                    <a:lstStyle/>
                    <a:p>
                      <a:pPr algn="ctr"/>
                      <a:r>
                        <a:rPr lang="en-US" dirty="0" smtClean="0"/>
                        <a:t>What happened?</a:t>
                      </a:r>
                      <a:endParaRPr lang="en-US" dirty="0"/>
                    </a:p>
                  </a:txBody>
                  <a:tcPr/>
                </a:tc>
              </a:tr>
              <a:tr h="842422">
                <a:tc>
                  <a:txBody>
                    <a:bodyPr/>
                    <a:lstStyle/>
                    <a:p>
                      <a:pPr algn="ctr"/>
                      <a:r>
                        <a:rPr lang="en-US" sz="1600" dirty="0" smtClean="0"/>
                        <a:t>1003 B.C.</a:t>
                      </a:r>
                      <a:endParaRPr lang="en-US" sz="1600" dirty="0"/>
                    </a:p>
                  </a:txBody>
                  <a:tcPr/>
                </a:tc>
                <a:tc>
                  <a:txBody>
                    <a:bodyPr/>
                    <a:lstStyle/>
                    <a:p>
                      <a:pPr algn="ctr"/>
                      <a:r>
                        <a:rPr lang="en-US" sz="1600" dirty="0" smtClean="0"/>
                        <a:t>A group of</a:t>
                      </a:r>
                      <a:r>
                        <a:rPr lang="en-US" sz="1600" baseline="0" dirty="0" smtClean="0"/>
                        <a:t> Japanese people invented soccer by playing in a small field with a ball that was made from leather.</a:t>
                      </a:r>
                      <a:endParaRPr lang="en-US" sz="1600" dirty="0"/>
                    </a:p>
                  </a:txBody>
                  <a:tcPr/>
                </a:tc>
              </a:tr>
              <a:tr h="754329">
                <a:tc>
                  <a:txBody>
                    <a:bodyPr/>
                    <a:lstStyle/>
                    <a:p>
                      <a:pPr algn="ctr"/>
                      <a:r>
                        <a:rPr kumimoji="0" lang="en-US" sz="1600" kern="1200" dirty="0" smtClean="0">
                          <a:solidFill>
                            <a:schemeClr val="dk1"/>
                          </a:solidFill>
                          <a:latin typeface="+mn-lt"/>
                          <a:ea typeface="+mn-ea"/>
                          <a:cs typeface="+mn-cs"/>
                        </a:rPr>
                        <a:t>Approximately 50 B.C. </a:t>
                      </a:r>
                      <a:endParaRPr lang="en-US" sz="1600" dirty="0"/>
                    </a:p>
                  </a:txBody>
                  <a:tcPr/>
                </a:tc>
                <a:tc>
                  <a:txBody>
                    <a:bodyPr/>
                    <a:lstStyle/>
                    <a:p>
                      <a:pPr algn="ctr"/>
                      <a:r>
                        <a:rPr lang="en-US" sz="1600" dirty="0" smtClean="0"/>
                        <a:t>Teams</a:t>
                      </a:r>
                      <a:r>
                        <a:rPr lang="en-US" sz="1600" baseline="0" dirty="0" smtClean="0"/>
                        <a:t> from China and Japan played soccer which was a little bit similar than the regular soccer.</a:t>
                      </a:r>
                      <a:endParaRPr lang="en-US" sz="1600" dirty="0"/>
                    </a:p>
                  </a:txBody>
                  <a:tcPr/>
                </a:tc>
              </a:tr>
              <a:tr h="601185">
                <a:tc>
                  <a:txBody>
                    <a:bodyPr/>
                    <a:lstStyle/>
                    <a:p>
                      <a:pPr algn="ctr"/>
                      <a:r>
                        <a:rPr lang="en-US" sz="1600" dirty="0" smtClean="0"/>
                        <a:t>611 A.D.</a:t>
                      </a:r>
                      <a:endParaRPr lang="en-US" sz="1600" dirty="0"/>
                    </a:p>
                  </a:txBody>
                  <a:tcPr/>
                </a:tc>
                <a:tc>
                  <a:txBody>
                    <a:bodyPr/>
                    <a:lstStyle/>
                    <a:p>
                      <a:pPr algn="ctr"/>
                      <a:r>
                        <a:rPr lang="en-US" sz="1600" dirty="0" smtClean="0"/>
                        <a:t>A soccer game was played in Kyoto,</a:t>
                      </a:r>
                      <a:r>
                        <a:rPr lang="en-US" sz="1600" baseline="0" dirty="0" smtClean="0"/>
                        <a:t> one of the Japanese Capital cities.</a:t>
                      </a:r>
                      <a:endParaRPr lang="en-US" sz="1600" dirty="0"/>
                    </a:p>
                  </a:txBody>
                  <a:tcPr/>
                </a:tc>
              </a:tr>
              <a:tr h="679367">
                <a:tc>
                  <a:txBody>
                    <a:bodyPr/>
                    <a:lstStyle/>
                    <a:p>
                      <a:pPr algn="ctr"/>
                      <a:r>
                        <a:rPr lang="en-US" sz="1600" dirty="0" smtClean="0"/>
                        <a:t>1307-1327</a:t>
                      </a:r>
                      <a:endParaRPr lang="en-US" sz="1600" dirty="0"/>
                    </a:p>
                  </a:txBody>
                  <a:tcPr/>
                </a:tc>
                <a:tc>
                  <a:txBody>
                    <a:bodyPr/>
                    <a:lstStyle/>
                    <a:p>
                      <a:pPr algn="ctr"/>
                      <a:r>
                        <a:rPr lang="en-US" sz="1600" dirty="0" smtClean="0"/>
                        <a:t>King Edward</a:t>
                      </a:r>
                      <a:r>
                        <a:rPr lang="en-US" sz="1600" baseline="0" dirty="0" smtClean="0"/>
                        <a:t> made a law that if anyone plays soccer they’ll be in prison.</a:t>
                      </a:r>
                      <a:endParaRPr lang="en-US" sz="1600" dirty="0"/>
                    </a:p>
                  </a:txBody>
                  <a:tcPr/>
                </a:tc>
              </a:tr>
              <a:tr h="475557">
                <a:tc>
                  <a:txBody>
                    <a:bodyPr/>
                    <a:lstStyle/>
                    <a:p>
                      <a:pPr algn="ctr"/>
                      <a:r>
                        <a:rPr lang="en-US" sz="1600" dirty="0" smtClean="0"/>
                        <a:t>1681</a:t>
                      </a:r>
                      <a:endParaRPr lang="en-US" sz="1600" dirty="0"/>
                    </a:p>
                  </a:txBody>
                  <a:tcPr/>
                </a:tc>
                <a:tc>
                  <a:txBody>
                    <a:bodyPr/>
                    <a:lstStyle/>
                    <a:p>
                      <a:pPr algn="ctr"/>
                      <a:r>
                        <a:rPr lang="en-US" sz="1600" dirty="0" smtClean="0"/>
                        <a:t>Soccer</a:t>
                      </a:r>
                      <a:r>
                        <a:rPr lang="en-US" sz="1600" baseline="0" dirty="0" smtClean="0"/>
                        <a:t> was no more played in England.</a:t>
                      </a:r>
                      <a:endParaRPr lang="en-US" sz="1600" dirty="0"/>
                    </a:p>
                  </a:txBody>
                  <a:tcPr/>
                </a:tc>
              </a:tr>
              <a:tr h="924570">
                <a:tc>
                  <a:txBody>
                    <a:bodyPr/>
                    <a:lstStyle/>
                    <a:p>
                      <a:pPr algn="ctr"/>
                      <a:r>
                        <a:rPr lang="en-US" sz="1600" dirty="0" smtClean="0"/>
                        <a:t>1800’s</a:t>
                      </a:r>
                      <a:endParaRPr lang="en-US" sz="1600" dirty="0"/>
                    </a:p>
                  </a:txBody>
                  <a:tcPr/>
                </a:tc>
                <a:tc>
                  <a:txBody>
                    <a:bodyPr/>
                    <a:lstStyle/>
                    <a:p>
                      <a:pPr algn="ctr"/>
                      <a:r>
                        <a:rPr lang="en-US" sz="1600" dirty="0" smtClean="0"/>
                        <a:t>Soccer was played in England again and it was now</a:t>
                      </a:r>
                      <a:r>
                        <a:rPr lang="en-US" sz="1600" baseline="0" dirty="0" smtClean="0"/>
                        <a:t> popular and northern and middle England played matches against each other.</a:t>
                      </a:r>
                      <a:endParaRPr lang="en-US" sz="1600" dirty="0"/>
                    </a:p>
                  </a:txBody>
                  <a:tcPr/>
                </a:tc>
              </a:tr>
              <a:tr h="530825">
                <a:tc>
                  <a:txBody>
                    <a:bodyPr/>
                    <a:lstStyle/>
                    <a:p>
                      <a:pPr algn="ctr"/>
                      <a:r>
                        <a:rPr lang="en-US" sz="1600" dirty="0" smtClean="0"/>
                        <a:t>1815</a:t>
                      </a:r>
                      <a:endParaRPr lang="en-US" sz="1600" dirty="0"/>
                    </a:p>
                  </a:txBody>
                  <a:tcPr/>
                </a:tc>
                <a:tc>
                  <a:txBody>
                    <a:bodyPr/>
                    <a:lstStyle/>
                    <a:p>
                      <a:pPr algn="ctr"/>
                      <a:r>
                        <a:rPr lang="en-US" sz="1600" dirty="0" smtClean="0"/>
                        <a:t>Eton College had already known the rules of soccer.</a:t>
                      </a:r>
                      <a:endParaRPr lang="en-US" sz="1600" dirty="0"/>
                    </a:p>
                  </a:txBody>
                  <a:tcPr/>
                </a:tc>
              </a:tr>
            </a:tbl>
          </a:graphicData>
        </a:graphic>
      </p:graphicFrame>
      <p:sp>
        <p:nvSpPr>
          <p:cNvPr id="6" name="TextBox 5"/>
          <p:cNvSpPr txBox="1"/>
          <p:nvPr/>
        </p:nvSpPr>
        <p:spPr>
          <a:xfrm>
            <a:off x="1000100" y="857232"/>
            <a:ext cx="6572296" cy="369332"/>
          </a:xfrm>
          <a:prstGeom prst="rect">
            <a:avLst/>
          </a:prstGeom>
          <a:noFill/>
        </p:spPr>
        <p:txBody>
          <a:bodyPr wrap="square" rtlCol="0">
            <a:spAutoFit/>
          </a:bodyPr>
          <a:lstStyle/>
          <a:p>
            <a:r>
              <a:rPr lang="ja-JP" altLang="en-US" smtClean="0"/>
              <a:t>こ</a:t>
            </a:r>
            <a:r>
              <a:rPr lang="ja-JP" altLang="en-US" smtClean="0"/>
              <a:t>れ　は　あの　ぺじ　の　あの　そくじせい　の　そっか。　　　　　　　</a:t>
            </a:r>
            <a:endParaRPr lang="ja-JP" altLang="en-AU"/>
          </a:p>
        </p:txBody>
      </p:sp>
    </p:spTree>
  </p:cSld>
  <p:clrMapOvr>
    <a:masterClrMapping/>
  </p:clrMapOvr>
  <p:transition spd="slow">
    <p:wheel spokes="8"/>
    <p:sndAc>
      <p:stSnd>
        <p:snd r:embed="rId3" name="voltag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1" nodeType="click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mph" presetSubtype="0" fill="hold" grpId="0" nodeType="clickEffect">
                                  <p:stCondLst>
                                    <p:cond delay="0"/>
                                  </p:stCondLst>
                                  <p:iterate type="lt">
                                    <p:tmPct val="10000"/>
                                  </p:iterate>
                                  <p:childTnLst>
                                    <p:set>
                                      <p:cBhvr override="childStyle">
                                        <p:cTn id="18" dur="500" autoRev="1" fill="hold"/>
                                        <p:tgtEl>
                                          <p:spTgt spid="4"/>
                                        </p:tgtEl>
                                        <p:attrNameLst>
                                          <p:attrName>style.color</p:attrName>
                                        </p:attrNameLst>
                                      </p:cBhvr>
                                      <p:to>
                                        <p:clrVal>
                                          <a:schemeClr val="accent2"/>
                                        </p:clrVal>
                                      </p:to>
                                    </p:set>
                                    <p:set>
                                      <p:cBhvr>
                                        <p:cTn id="19" dur="500" autoRev="1" fill="hold"/>
                                        <p:tgtEl>
                                          <p:spTgt spid="4"/>
                                        </p:tgtEl>
                                        <p:attrNameLst>
                                          <p:attrName>fillcolor</p:attrName>
                                        </p:attrNameLst>
                                      </p:cBhvr>
                                      <p:to>
                                        <p:clrVal>
                                          <a:schemeClr val="accent2"/>
                                        </p:clrVal>
                                      </p:to>
                                    </p:set>
                                    <p:set>
                                      <p:cBhvr>
                                        <p:cTn id="20" dur="500" autoRev="1" fill="hold"/>
                                        <p:tgtEl>
                                          <p:spTgt spid="4"/>
                                        </p:tgtEl>
                                        <p:attrNameLst>
                                          <p:attrName>fill.type</p:attrName>
                                        </p:attrNameLst>
                                      </p:cBhvr>
                                      <p:to>
                                        <p:strVal val="solid"/>
                                      </p:to>
                                    </p:set>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80">
                                          <p:stCondLst>
                                            <p:cond delay="0"/>
                                          </p:stCondLst>
                                        </p:cTn>
                                        <p:tgtEl>
                                          <p:spTgt spid="6"/>
                                        </p:tgtEl>
                                      </p:cBhvr>
                                    </p:animEffect>
                                    <p:anim calcmode="lin" valueType="num">
                                      <p:cBhvr>
                                        <p:cTn id="2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1" dur="26">
                                          <p:stCondLst>
                                            <p:cond delay="650"/>
                                          </p:stCondLst>
                                        </p:cTn>
                                        <p:tgtEl>
                                          <p:spTgt spid="6"/>
                                        </p:tgtEl>
                                      </p:cBhvr>
                                      <p:to x="100000" y="60000"/>
                                    </p:animScale>
                                    <p:animScale>
                                      <p:cBhvr>
                                        <p:cTn id="32" dur="166" decel="50000">
                                          <p:stCondLst>
                                            <p:cond delay="676"/>
                                          </p:stCondLst>
                                        </p:cTn>
                                        <p:tgtEl>
                                          <p:spTgt spid="6"/>
                                        </p:tgtEl>
                                      </p:cBhvr>
                                      <p:to x="100000" y="100000"/>
                                    </p:animScale>
                                    <p:animScale>
                                      <p:cBhvr>
                                        <p:cTn id="33" dur="26">
                                          <p:stCondLst>
                                            <p:cond delay="1312"/>
                                          </p:stCondLst>
                                        </p:cTn>
                                        <p:tgtEl>
                                          <p:spTgt spid="6"/>
                                        </p:tgtEl>
                                      </p:cBhvr>
                                      <p:to x="100000" y="80000"/>
                                    </p:animScale>
                                    <p:animScale>
                                      <p:cBhvr>
                                        <p:cTn id="34" dur="166" decel="50000">
                                          <p:stCondLst>
                                            <p:cond delay="1338"/>
                                          </p:stCondLst>
                                        </p:cTn>
                                        <p:tgtEl>
                                          <p:spTgt spid="6"/>
                                        </p:tgtEl>
                                      </p:cBhvr>
                                      <p:to x="100000" y="100000"/>
                                    </p:animScale>
                                    <p:animScale>
                                      <p:cBhvr>
                                        <p:cTn id="35" dur="26">
                                          <p:stCondLst>
                                            <p:cond delay="1642"/>
                                          </p:stCondLst>
                                        </p:cTn>
                                        <p:tgtEl>
                                          <p:spTgt spid="6"/>
                                        </p:tgtEl>
                                      </p:cBhvr>
                                      <p:to x="100000" y="90000"/>
                                    </p:animScale>
                                    <p:animScale>
                                      <p:cBhvr>
                                        <p:cTn id="36" dur="166" decel="50000">
                                          <p:stCondLst>
                                            <p:cond delay="1668"/>
                                          </p:stCondLst>
                                        </p:cTn>
                                        <p:tgtEl>
                                          <p:spTgt spid="6"/>
                                        </p:tgtEl>
                                      </p:cBhvr>
                                      <p:to x="100000" y="100000"/>
                                    </p:animScale>
                                    <p:animScale>
                                      <p:cBhvr>
                                        <p:cTn id="37" dur="26">
                                          <p:stCondLst>
                                            <p:cond delay="1808"/>
                                          </p:stCondLst>
                                        </p:cTn>
                                        <p:tgtEl>
                                          <p:spTgt spid="6"/>
                                        </p:tgtEl>
                                      </p:cBhvr>
                                      <p:to x="100000" y="95000"/>
                                    </p:animScale>
                                    <p:animScale>
                                      <p:cBhvr>
                                        <p:cTn id="38" dur="166" decel="50000">
                                          <p:stCondLst>
                                            <p:cond delay="1834"/>
                                          </p:stCondLst>
                                        </p:cTn>
                                        <p:tgtEl>
                                          <p:spTgt spid="6"/>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34" presetClass="entr" presetSubtype="0" fill="hold" grpId="0"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 from="(-#ppt_w/2)" to="(#ppt_x)" calcmode="lin" valueType="num">
                                      <p:cBhvr>
                                        <p:cTn id="43" dur="600" fill="hold">
                                          <p:stCondLst>
                                            <p:cond delay="0"/>
                                          </p:stCondLst>
                                        </p:cTn>
                                        <p:tgtEl>
                                          <p:spTgt spid="3">
                                            <p:txEl>
                                              <p:pRg st="1" end="1"/>
                                            </p:txEl>
                                          </p:spTgt>
                                        </p:tgtEl>
                                        <p:attrNameLst>
                                          <p:attrName>ppt_x</p:attrName>
                                        </p:attrNameLst>
                                      </p:cBhvr>
                                    </p:anim>
                                    <p:anim from="0" to="-1.0" calcmode="lin" valueType="num">
                                      <p:cBhvr>
                                        <p:cTn id="44" dur="200" decel="50000" autoRev="1" fill="hold">
                                          <p:stCondLst>
                                            <p:cond delay="600"/>
                                          </p:stCondLst>
                                        </p:cTn>
                                        <p:tgtEl>
                                          <p:spTgt spid="3">
                                            <p:txEl>
                                              <p:pRg st="1" end="1"/>
                                            </p:txEl>
                                          </p:spTgt>
                                        </p:tgtEl>
                                        <p:attrNameLst>
                                          <p:attrName>xshear</p:attrName>
                                        </p:attrNameLst>
                                      </p:cBhvr>
                                    </p:anim>
                                    <p:animScale>
                                      <p:cBhvr>
                                        <p:cTn id="45" dur="200" decel="100000" autoRev="1" fill="hold">
                                          <p:stCondLst>
                                            <p:cond delay="600"/>
                                          </p:stCondLst>
                                        </p:cTn>
                                        <p:tgtEl>
                                          <p:spTgt spid="3">
                                            <p:txEl>
                                              <p:pRg st="1" end="1"/>
                                            </p:txEl>
                                          </p:spTgt>
                                        </p:tgtEl>
                                      </p:cBhvr>
                                      <p:from x="100000" y="100000"/>
                                      <p:to x="80000" y="100000"/>
                                    </p:animScale>
                                    <p:anim by="(#ppt_h/3+#ppt_w*0.1)" calcmode="lin" valueType="num">
                                      <p:cBhvr additive="sum">
                                        <p:cTn id="46" dur="200" decel="100000" autoRev="1" fill="hold">
                                          <p:stCondLst>
                                            <p:cond delay="600"/>
                                          </p:stCondLst>
                                        </p:cTn>
                                        <p:tgtEl>
                                          <p:spTgt spid="3">
                                            <p:txEl>
                                              <p:pRg st="1" end="1"/>
                                            </p:txEl>
                                          </p:spTgt>
                                        </p:tgtEl>
                                        <p:attrNameLst>
                                          <p:attrName>ppt_x</p:attrName>
                                        </p:attrNameLst>
                                      </p:cBhvr>
                                    </p:anim>
                                  </p:childTnLst>
                                </p:cTn>
                              </p:par>
                            </p:childTnLst>
                          </p:cTn>
                        </p:par>
                      </p:childTnLst>
                    </p:cTn>
                  </p:par>
                  <p:par>
                    <p:cTn id="47" fill="hold">
                      <p:stCondLst>
                        <p:cond delay="indefinite"/>
                      </p:stCondLst>
                      <p:childTnLst>
                        <p:par>
                          <p:cTn id="48" fill="hold">
                            <p:stCondLst>
                              <p:cond delay="0"/>
                            </p:stCondLst>
                            <p:childTnLst>
                              <p:par>
                                <p:cTn id="49" presetID="15" presetClass="entr" presetSubtype="0" fill="hold" nodeType="click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1000" fill="hold"/>
                                        <p:tgtEl>
                                          <p:spTgt spid="5"/>
                                        </p:tgtEl>
                                        <p:attrNameLst>
                                          <p:attrName>ppt_w</p:attrName>
                                        </p:attrNameLst>
                                      </p:cBhvr>
                                      <p:tavLst>
                                        <p:tav tm="0">
                                          <p:val>
                                            <p:fltVal val="0"/>
                                          </p:val>
                                        </p:tav>
                                        <p:tav tm="100000">
                                          <p:val>
                                            <p:strVal val="#ppt_w"/>
                                          </p:val>
                                        </p:tav>
                                      </p:tavLst>
                                    </p:anim>
                                    <p:anim calcmode="lin" valueType="num">
                                      <p:cBhvr>
                                        <p:cTn id="52" dur="1000" fill="hold"/>
                                        <p:tgtEl>
                                          <p:spTgt spid="5"/>
                                        </p:tgtEl>
                                        <p:attrNameLst>
                                          <p:attrName>ppt_h</p:attrName>
                                        </p:attrNameLst>
                                      </p:cBhvr>
                                      <p:tavLst>
                                        <p:tav tm="0">
                                          <p:val>
                                            <p:fltVal val="0"/>
                                          </p:val>
                                        </p:tav>
                                        <p:tav tm="100000">
                                          <p:val>
                                            <p:strVal val="#ppt_h"/>
                                          </p:val>
                                        </p:tav>
                                      </p:tavLst>
                                    </p:anim>
                                    <p:anim calcmode="lin" valueType="num">
                                      <p:cBhvr>
                                        <p:cTn id="53"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5" fill="hold">
                      <p:stCondLst>
                        <p:cond delay="indefinite"/>
                      </p:stCondLst>
                      <p:childTnLst>
                        <p:par>
                          <p:cTn id="56" fill="hold">
                            <p:stCondLst>
                              <p:cond delay="0"/>
                            </p:stCondLst>
                            <p:childTnLst>
                              <p:par>
                                <p:cTn id="57" presetID="32" presetClass="emph" presetSubtype="0" fill="hold" nodeType="clickEffect">
                                  <p:stCondLst>
                                    <p:cond delay="0"/>
                                  </p:stCondLst>
                                  <p:childTnLst>
                                    <p:animClr clrSpc="rgb">
                                      <p:cBhvr override="childStyle">
                                        <p:cTn id="58" dur="100" fill="hold"/>
                                        <p:tgtEl>
                                          <p:spTgt spid="5"/>
                                        </p:tgtEl>
                                        <p:attrNameLst>
                                          <p:attrName>style.color</p:attrName>
                                        </p:attrNameLst>
                                      </p:cBhvr>
                                      <p:to>
                                        <a:schemeClr val="accent2"/>
                                      </p:to>
                                    </p:animClr>
                                    <p:animClr clrSpc="rgb">
                                      <p:cBhvr>
                                        <p:cTn id="59" dur="100" fill="hold"/>
                                        <p:tgtEl>
                                          <p:spTgt spid="5"/>
                                        </p:tgtEl>
                                        <p:attrNameLst>
                                          <p:attrName>fillcolor</p:attrName>
                                        </p:attrNameLst>
                                      </p:cBhvr>
                                      <p:to>
                                        <a:schemeClr val="accent2"/>
                                      </p:to>
                                    </p:animClr>
                                    <p:set>
                                      <p:cBhvr>
                                        <p:cTn id="60" dur="100" fill="hold"/>
                                        <p:tgtEl>
                                          <p:spTgt spid="5"/>
                                        </p:tgtEl>
                                        <p:attrNameLst>
                                          <p:attrName>fill.type</p:attrName>
                                        </p:attrNameLst>
                                      </p:cBhvr>
                                      <p:to>
                                        <p:strVal val="solid"/>
                                      </p:to>
                                    </p:set>
                                    <p:set>
                                      <p:cBhvr>
                                        <p:cTn id="61" dur="100" fill="hold"/>
                                        <p:tgtEl>
                                          <p:spTgt spid="5"/>
                                        </p:tgtEl>
                                        <p:attrNameLst>
                                          <p:attrName>fill.on</p:attrName>
                                        </p:attrNameLst>
                                      </p:cBhvr>
                                      <p:to>
                                        <p:strVal val="true"/>
                                      </p:to>
                                    </p:set>
                                    <p:animRot by="120000">
                                      <p:cBhvr>
                                        <p:cTn id="62" dur="100" fill="hold">
                                          <p:stCondLst>
                                            <p:cond delay="0"/>
                                          </p:stCondLst>
                                        </p:cTn>
                                        <p:tgtEl>
                                          <p:spTgt spid="5"/>
                                        </p:tgtEl>
                                        <p:attrNameLst>
                                          <p:attrName>r</p:attrName>
                                        </p:attrNameLst>
                                      </p:cBhvr>
                                    </p:animRot>
                                    <p:animRot by="-240000">
                                      <p:cBhvr>
                                        <p:cTn id="63" dur="200" fill="hold">
                                          <p:stCondLst>
                                            <p:cond delay="200"/>
                                          </p:stCondLst>
                                        </p:cTn>
                                        <p:tgtEl>
                                          <p:spTgt spid="5"/>
                                        </p:tgtEl>
                                        <p:attrNameLst>
                                          <p:attrName>r</p:attrName>
                                        </p:attrNameLst>
                                      </p:cBhvr>
                                    </p:animRot>
                                    <p:animRot by="240000">
                                      <p:cBhvr>
                                        <p:cTn id="64" dur="200" fill="hold">
                                          <p:stCondLst>
                                            <p:cond delay="400"/>
                                          </p:stCondLst>
                                        </p:cTn>
                                        <p:tgtEl>
                                          <p:spTgt spid="5"/>
                                        </p:tgtEl>
                                        <p:attrNameLst>
                                          <p:attrName>r</p:attrName>
                                        </p:attrNameLst>
                                      </p:cBhvr>
                                    </p:animRot>
                                    <p:animRot by="-240000">
                                      <p:cBhvr>
                                        <p:cTn id="65" dur="200" fill="hold">
                                          <p:stCondLst>
                                            <p:cond delay="600"/>
                                          </p:stCondLst>
                                        </p:cTn>
                                        <p:tgtEl>
                                          <p:spTgt spid="5"/>
                                        </p:tgtEl>
                                        <p:attrNameLst>
                                          <p:attrName>r</p:attrName>
                                        </p:attrNameLst>
                                      </p:cBhvr>
                                    </p:animRot>
                                    <p:animRot by="120000">
                                      <p:cBhvr>
                                        <p:cTn id="66"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4" grpId="1"/>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472" y="1357298"/>
            <a:ext cx="8229600" cy="4709160"/>
          </a:xfrm>
        </p:spPr>
        <p:txBody>
          <a:bodyPr>
            <a:normAutofit/>
          </a:bodyPr>
          <a:lstStyle/>
          <a:p>
            <a:endParaRPr lang="en-US" sz="1800" dirty="0" smtClean="0">
              <a:hlinkClick r:id="rId4"/>
            </a:endParaRPr>
          </a:p>
          <a:p>
            <a:endParaRPr lang="en-US" sz="1800" dirty="0" smtClean="0">
              <a:hlinkClick r:id="rId4"/>
            </a:endParaRPr>
          </a:p>
          <a:p>
            <a:r>
              <a:rPr lang="en-US" sz="1800" dirty="0" smtClean="0">
                <a:hlinkClick r:id="rId4"/>
              </a:rPr>
              <a:t>http://web.mit.edu/21f.066/www/mhori/soccer.html</a:t>
            </a:r>
          </a:p>
          <a:p>
            <a:r>
              <a:rPr lang="en-US" sz="1800" dirty="0" smtClean="0">
                <a:hlinkClick r:id="rId4"/>
              </a:rPr>
              <a:t>http://www.soccerphile.com/soccerphile/news/j-league/j-league-stadiums.html</a:t>
            </a:r>
          </a:p>
          <a:p>
            <a:r>
              <a:rPr lang="en-US" sz="1800" dirty="0" smtClean="0">
                <a:hlinkClick r:id="rId4"/>
              </a:rPr>
              <a:t>http://www.athleticscholarships.net/history-of-soccer.htm</a:t>
            </a:r>
            <a:endParaRPr lang="en-US" sz="1800" dirty="0" smtClean="0"/>
          </a:p>
          <a:p>
            <a:r>
              <a:rPr lang="en-US" sz="1800" dirty="0" smtClean="0">
                <a:hlinkClick r:id="rId5"/>
              </a:rPr>
              <a:t>http://www.soccerrules.org/</a:t>
            </a:r>
            <a:endParaRPr lang="en-US" sz="1800" dirty="0" smtClean="0"/>
          </a:p>
          <a:p>
            <a:r>
              <a:rPr lang="en-US" sz="1800" dirty="0" smtClean="0">
                <a:hlinkClick r:id="rId6"/>
              </a:rPr>
              <a:t>http://www.soccerassociation.com/42/</a:t>
            </a:r>
            <a:endParaRPr lang="en-US" sz="1800" dirty="0" smtClean="0"/>
          </a:p>
          <a:p>
            <a:r>
              <a:rPr lang="en-US" sz="1800" dirty="0" smtClean="0">
                <a:hlinkClick r:id="rId7"/>
              </a:rPr>
              <a:t>http://web.mit.edu/21f.066/www/mhori/soccer.html</a:t>
            </a:r>
            <a:endParaRPr lang="en-US" sz="1800" dirty="0" smtClean="0"/>
          </a:p>
          <a:p>
            <a:r>
              <a:rPr lang="en-US" sz="1800" dirty="0" smtClean="0">
                <a:hlinkClick r:id="rId8"/>
              </a:rPr>
              <a:t>http://en.wikipedia.org/wiki/Japan_Soccer_League</a:t>
            </a:r>
            <a:endParaRPr lang="en-US" sz="1800" dirty="0" smtClean="0"/>
          </a:p>
          <a:p>
            <a:r>
              <a:rPr lang="en-US" sz="1800" dirty="0" smtClean="0">
                <a:solidFill>
                  <a:srgbClr val="660066"/>
                </a:solidFill>
              </a:rPr>
              <a:t>http://www.wsoccer.com/history_and_rules/law7.htm</a:t>
            </a:r>
          </a:p>
          <a:p>
            <a:endParaRPr lang="en-US" sz="1800" dirty="0" smtClean="0"/>
          </a:p>
        </p:txBody>
      </p:sp>
      <p:sp>
        <p:nvSpPr>
          <p:cNvPr id="4" name="Rectangle 3"/>
          <p:cNvSpPr/>
          <p:nvPr/>
        </p:nvSpPr>
        <p:spPr>
          <a:xfrm>
            <a:off x="2285984" y="285728"/>
            <a:ext cx="3647152" cy="923330"/>
          </a:xfrm>
          <a:prstGeom prst="rect">
            <a:avLst/>
          </a:prstGeom>
          <a:noFill/>
        </p:spPr>
        <p:txBody>
          <a:bodyPr wrap="none" lIns="91440" tIns="45720" rIns="91440" bIns="45720">
            <a:spAutoFit/>
          </a:bodyPr>
          <a:lstStyle/>
          <a:p>
            <a:pPr algn="ctr"/>
            <a:r>
              <a:rPr lang="en-US" sz="5400" b="1" cap="none" spc="0" dirty="0" smtClean="0">
                <a:ln w="18000">
                  <a:solidFill>
                    <a:srgbClr val="FF0000"/>
                  </a:solidFill>
                  <a:prstDash val="solid"/>
                  <a:miter lim="800000"/>
                </a:ln>
                <a:solidFill>
                  <a:srgbClr val="00B0F0"/>
                </a:solidFill>
                <a:effectLst>
                  <a:outerShdw blurRad="25500" dist="23000" dir="7020000" algn="tl">
                    <a:srgbClr val="000000">
                      <a:alpha val="50000"/>
                    </a:srgbClr>
                  </a:outerShdw>
                </a:effectLst>
              </a:rPr>
              <a:t>References</a:t>
            </a:r>
            <a:endParaRPr lang="en-US" sz="5400" b="1" cap="none" spc="0" dirty="0">
              <a:ln w="18000">
                <a:solidFill>
                  <a:srgbClr val="FF0000"/>
                </a:solidFill>
                <a:prstDash val="solid"/>
                <a:miter lim="800000"/>
              </a:ln>
              <a:solidFill>
                <a:srgbClr val="00B0F0"/>
              </a:solidFill>
              <a:effectLst>
                <a:outerShdw blurRad="25500" dist="23000" dir="7020000" algn="tl">
                  <a:srgbClr val="000000">
                    <a:alpha val="50000"/>
                  </a:srgbClr>
                </a:outerShdw>
              </a:effectLst>
            </a:endParaRPr>
          </a:p>
        </p:txBody>
      </p:sp>
      <p:sp>
        <p:nvSpPr>
          <p:cNvPr id="5" name="Rectangle 4"/>
          <p:cNvSpPr/>
          <p:nvPr/>
        </p:nvSpPr>
        <p:spPr>
          <a:xfrm>
            <a:off x="1157288" y="894061"/>
            <a:ext cx="2286000" cy="369332"/>
          </a:xfrm>
          <a:prstGeom prst="rect">
            <a:avLst/>
          </a:prstGeom>
        </p:spPr>
        <p:txBody>
          <a:bodyPr>
            <a:spAutoFit/>
          </a:bodyPr>
          <a:lstStyle/>
          <a:p>
            <a:pPr marL="548640" lvl="0" indent="-411480">
              <a:spcBef>
                <a:spcPct val="20000"/>
              </a:spcBef>
              <a:buClr>
                <a:prstClr val="white">
                  <a:shade val="95000"/>
                </a:prstClr>
              </a:buClr>
              <a:buSzPct val="65000"/>
              <a:buFont typeface="Wingdings 2"/>
              <a:buChar char=""/>
            </a:pPr>
            <a:endParaRPr lang="en-US" dirty="0" smtClean="0">
              <a:hlinkClick r:id="rId4"/>
            </a:endParaRPr>
          </a:p>
        </p:txBody>
      </p:sp>
      <p:pic>
        <p:nvPicPr>
          <p:cNvPr id="32770" name="Picture 2" descr="C:\Documents and Settings\Kyle\Local Settings\Temporary Internet Files\Content.IE5\YVQ20DON\MCj02317830000[1].wmf"/>
          <p:cNvPicPr>
            <a:picLocks noChangeAspect="1" noChangeArrowheads="1"/>
          </p:cNvPicPr>
          <p:nvPr/>
        </p:nvPicPr>
        <p:blipFill>
          <a:blip r:embed="rId9" cstate="print"/>
          <a:srcRect/>
          <a:stretch>
            <a:fillRect/>
          </a:stretch>
        </p:blipFill>
        <p:spPr bwMode="auto">
          <a:xfrm>
            <a:off x="6500826" y="4621794"/>
            <a:ext cx="2372008" cy="2236206"/>
          </a:xfrm>
          <a:prstGeom prst="rect">
            <a:avLst/>
          </a:prstGeom>
          <a:noFill/>
        </p:spPr>
      </p:pic>
      <p:sp>
        <p:nvSpPr>
          <p:cNvPr id="6" name="TextBox 5"/>
          <p:cNvSpPr txBox="1"/>
          <p:nvPr/>
        </p:nvSpPr>
        <p:spPr>
          <a:xfrm>
            <a:off x="1000100" y="1500174"/>
            <a:ext cx="7572428" cy="369332"/>
          </a:xfrm>
          <a:prstGeom prst="rect">
            <a:avLst/>
          </a:prstGeom>
          <a:noFill/>
        </p:spPr>
        <p:txBody>
          <a:bodyPr wrap="square" rtlCol="0">
            <a:spAutoFit/>
          </a:bodyPr>
          <a:lstStyle/>
          <a:p>
            <a:r>
              <a:rPr lang="en-AU" dirty="0" smtClean="0"/>
              <a:t>These are the references I went on to find all the information.</a:t>
            </a:r>
            <a:endParaRPr lang="en-AU" dirty="0"/>
          </a:p>
        </p:txBody>
      </p:sp>
      <p:sp>
        <p:nvSpPr>
          <p:cNvPr id="7" name="TextBox 6"/>
          <p:cNvSpPr txBox="1"/>
          <p:nvPr/>
        </p:nvSpPr>
        <p:spPr>
          <a:xfrm>
            <a:off x="1857356" y="1071546"/>
            <a:ext cx="4286280" cy="369332"/>
          </a:xfrm>
          <a:prstGeom prst="rect">
            <a:avLst/>
          </a:prstGeom>
          <a:noFill/>
        </p:spPr>
        <p:txBody>
          <a:bodyPr wrap="square" rtlCol="0">
            <a:spAutoFit/>
          </a:bodyPr>
          <a:lstStyle/>
          <a:p>
            <a:r>
              <a:rPr lang="ja-JP" altLang="en-US" smtClean="0"/>
              <a:t>これ　は　あの　ぺじ　の　はくいん。　</a:t>
            </a:r>
            <a:endParaRPr lang="ja-JP" altLang="en-AU"/>
          </a:p>
        </p:txBody>
      </p:sp>
    </p:spTree>
  </p:cSld>
  <p:clrMapOvr>
    <a:masterClrMapping/>
  </p:clrMapOvr>
  <p:transition spd="slow">
    <p:plus/>
    <p:sndAc>
      <p:stSnd>
        <p:snd r:embed="rId3"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mph" presetSubtype="0" fill="hold" grpId="0" nodeType="clickEffect">
                                  <p:stCondLst>
                                    <p:cond delay="0"/>
                                  </p:stCondLst>
                                  <p:childTnLst>
                                    <p:animClr clrSpc="hsl">
                                      <p:cBhvr override="childStyle">
                                        <p:cTn id="6" dur="500" fill="hold"/>
                                        <p:tgtEl>
                                          <p:spTgt spid="4"/>
                                        </p:tgtEl>
                                        <p:attrNameLst>
                                          <p:attrName>style.color</p:attrName>
                                        </p:attrNameLst>
                                      </p:cBhvr>
                                      <p:by>
                                        <p:hsl h="10842353" s="0" l="0"/>
                                      </p:by>
                                    </p:animClr>
                                    <p:animClr clrSpc="hsl">
                                      <p:cBhvr>
                                        <p:cTn id="7" dur="500" fill="hold"/>
                                        <p:tgtEl>
                                          <p:spTgt spid="4"/>
                                        </p:tgtEl>
                                        <p:attrNameLst>
                                          <p:attrName>fillcolor</p:attrName>
                                        </p:attrNameLst>
                                      </p:cBhvr>
                                      <p:by>
                                        <p:hsl h="10842353" s="0" l="0"/>
                                      </p:by>
                                    </p:animClr>
                                    <p:animClr clrSpc="hsl">
                                      <p:cBhvr>
                                        <p:cTn id="8" dur="500" fill="hold"/>
                                        <p:tgtEl>
                                          <p:spTgt spid="4"/>
                                        </p:tgtEl>
                                        <p:attrNameLst>
                                          <p:attrName>stroke.color</p:attrName>
                                        </p:attrNameLst>
                                      </p:cBhvr>
                                      <p:by>
                                        <p:hsl h="10842353" s="0" l="0"/>
                                      </p:by>
                                    </p:animClr>
                                    <p:set>
                                      <p:cBhvr>
                                        <p:cTn id="9" dur="500" fill="hold"/>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51" presetClass="entr" presetSubtype="0" fill="hold" grpId="1" nodeType="clickEffect">
                                  <p:stCondLst>
                                    <p:cond delay="0"/>
                                  </p:stCondLst>
                                  <p:iterate type="lt">
                                    <p:tmPct val="0"/>
                                  </p:iterate>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770" decel="100000"/>
                                        <p:tgtEl>
                                          <p:spTgt spid="3">
                                            <p:txEl>
                                              <p:pRg st="2" end="2"/>
                                            </p:txEl>
                                          </p:spTgt>
                                        </p:tgtEl>
                                      </p:cBhvr>
                                    </p:animEffect>
                                    <p:animScale>
                                      <p:cBhvr>
                                        <p:cTn id="21" dur="770" decel="100000"/>
                                        <p:tgtEl>
                                          <p:spTgt spid="3">
                                            <p:txEl>
                                              <p:pRg st="2" end="2"/>
                                            </p:txEl>
                                          </p:spTgt>
                                        </p:tgtEl>
                                      </p:cBhvr>
                                      <p:from x="10000" y="10000"/>
                                      <p:to x="200000" y="450000"/>
                                    </p:animScale>
                                    <p:animScale>
                                      <p:cBhvr>
                                        <p:cTn id="22" dur="1230" accel="100000" fill="hold">
                                          <p:stCondLst>
                                            <p:cond delay="770"/>
                                          </p:stCondLst>
                                        </p:cTn>
                                        <p:tgtEl>
                                          <p:spTgt spid="3">
                                            <p:txEl>
                                              <p:pRg st="2" end="2"/>
                                            </p:txEl>
                                          </p:spTgt>
                                        </p:tgtEl>
                                      </p:cBhvr>
                                      <p:from x="200000" y="450000"/>
                                      <p:to x="100000" y="100000"/>
                                    </p:animScale>
                                    <p:set>
                                      <p:cBhvr>
                                        <p:cTn id="23" dur="770" fill="hold"/>
                                        <p:tgtEl>
                                          <p:spTgt spid="3">
                                            <p:txEl>
                                              <p:pRg st="2" end="2"/>
                                            </p:txEl>
                                          </p:spTgt>
                                        </p:tgtEl>
                                        <p:attrNameLst>
                                          <p:attrName>ppt_x</p:attrName>
                                        </p:attrNameLst>
                                      </p:cBhvr>
                                      <p:to>
                                        <p:strVal val="(0.5)"/>
                                      </p:to>
                                    </p:set>
                                    <p:anim from="(0.5)" to="(#ppt_x)" calcmode="lin" valueType="num">
                                      <p:cBhvr>
                                        <p:cTn id="24" dur="1230" accel="100000" fill="hold">
                                          <p:stCondLst>
                                            <p:cond delay="770"/>
                                          </p:stCondLst>
                                        </p:cTn>
                                        <p:tgtEl>
                                          <p:spTgt spid="3">
                                            <p:txEl>
                                              <p:pRg st="2" end="2"/>
                                            </p:txEl>
                                          </p:spTgt>
                                        </p:tgtEl>
                                        <p:attrNameLst>
                                          <p:attrName>ppt_x</p:attrName>
                                        </p:attrNameLst>
                                      </p:cBhvr>
                                    </p:anim>
                                    <p:set>
                                      <p:cBhvr>
                                        <p:cTn id="25" dur="770" fill="hold"/>
                                        <p:tgtEl>
                                          <p:spTgt spid="3">
                                            <p:txEl>
                                              <p:pRg st="2" end="2"/>
                                            </p:txEl>
                                          </p:spTgt>
                                        </p:tgtEl>
                                        <p:attrNameLst>
                                          <p:attrName>ppt_y</p:attrName>
                                        </p:attrNameLst>
                                      </p:cBhvr>
                                      <p:to>
                                        <p:strVal val="(#ppt_y+0.4)"/>
                                      </p:to>
                                    </p:set>
                                    <p:anim from="(#ppt_y+0.4)" to="(#ppt_y)" calcmode="lin" valueType="num">
                                      <p:cBhvr>
                                        <p:cTn id="26" dur="1230" accel="100000" fill="hold">
                                          <p:stCondLst>
                                            <p:cond delay="770"/>
                                          </p:stCondLst>
                                        </p:cTn>
                                        <p:tgtEl>
                                          <p:spTgt spid="3">
                                            <p:txEl>
                                              <p:pRg st="2" end="2"/>
                                            </p:txEl>
                                          </p:spTgt>
                                        </p:tgtEl>
                                        <p:attrNameLst>
                                          <p:attrName>ppt_y</p:attrName>
                                        </p:attrNameLst>
                                      </p:cBhvr>
                                    </p:anim>
                                  </p:childTnLst>
                                </p:cTn>
                              </p:par>
                            </p:childTnLst>
                          </p:cTn>
                        </p:par>
                      </p:childTnLst>
                    </p:cTn>
                  </p:par>
                  <p:par>
                    <p:cTn id="27" fill="hold">
                      <p:stCondLst>
                        <p:cond delay="indefinite"/>
                      </p:stCondLst>
                      <p:childTnLst>
                        <p:par>
                          <p:cTn id="28" fill="hold">
                            <p:stCondLst>
                              <p:cond delay="0"/>
                            </p:stCondLst>
                            <p:childTnLst>
                              <p:par>
                                <p:cTn id="29" presetID="36" presetClass="emph" presetSubtype="0" fill="hold" grpId="0" nodeType="clickEffect">
                                  <p:stCondLst>
                                    <p:cond delay="0"/>
                                  </p:stCondLst>
                                  <p:iterate type="lt">
                                    <p:tmPct val="10000"/>
                                  </p:iterate>
                                  <p:childTnLst>
                                    <p:animScale>
                                      <p:cBhvr>
                                        <p:cTn id="30" dur="250" autoRev="1" fill="hold">
                                          <p:stCondLst>
                                            <p:cond delay="0"/>
                                          </p:stCondLst>
                                        </p:cTn>
                                        <p:tgtEl>
                                          <p:spTgt spid="3">
                                            <p:txEl>
                                              <p:pRg st="2" end="2"/>
                                            </p:txEl>
                                          </p:spTgt>
                                        </p:tgtEl>
                                      </p:cBhvr>
                                      <p:to x="80000" y="100000"/>
                                    </p:animScale>
                                    <p:anim by="(#ppt_w*0.10)" calcmode="lin" valueType="num">
                                      <p:cBhvr>
                                        <p:cTn id="31" dur="250" autoRev="1" fill="hold">
                                          <p:stCondLst>
                                            <p:cond delay="0"/>
                                          </p:stCondLst>
                                        </p:cTn>
                                        <p:tgtEl>
                                          <p:spTgt spid="3">
                                            <p:txEl>
                                              <p:pRg st="2" end="2"/>
                                            </p:txEl>
                                          </p:spTgt>
                                        </p:tgtEl>
                                        <p:attrNameLst>
                                          <p:attrName>ppt_x</p:attrName>
                                        </p:attrNameLst>
                                      </p:cBhvr>
                                    </p:anim>
                                    <p:anim by="(-#ppt_w*0.10)" calcmode="lin" valueType="num">
                                      <p:cBhvr>
                                        <p:cTn id="32" dur="250" autoRev="1" fill="hold">
                                          <p:stCondLst>
                                            <p:cond delay="0"/>
                                          </p:stCondLst>
                                        </p:cTn>
                                        <p:tgtEl>
                                          <p:spTgt spid="3">
                                            <p:txEl>
                                              <p:pRg st="2" end="2"/>
                                            </p:txEl>
                                          </p:spTgt>
                                        </p:tgtEl>
                                        <p:attrNameLst>
                                          <p:attrName>ppt_y</p:attrName>
                                        </p:attrNameLst>
                                      </p:cBhvr>
                                    </p:anim>
                                    <p:animRot by="-480000">
                                      <p:cBhvr>
                                        <p:cTn id="33" dur="250" autoRev="1" fill="hold">
                                          <p:stCondLst>
                                            <p:cond delay="0"/>
                                          </p:stCondLst>
                                        </p:cTn>
                                        <p:tgtEl>
                                          <p:spTgt spid="3">
                                            <p:txEl>
                                              <p:pRg st="2" end="2"/>
                                            </p:txEl>
                                          </p:spTgt>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51" presetClass="entr" presetSubtype="0" fill="hold" grpId="1" nodeType="clickEffect">
                                  <p:stCondLst>
                                    <p:cond delay="0"/>
                                  </p:stCondLst>
                                  <p:iterate type="lt">
                                    <p:tmPct val="0"/>
                                  </p:iterate>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770" decel="100000"/>
                                        <p:tgtEl>
                                          <p:spTgt spid="3">
                                            <p:txEl>
                                              <p:pRg st="3" end="3"/>
                                            </p:txEl>
                                          </p:spTgt>
                                        </p:tgtEl>
                                      </p:cBhvr>
                                    </p:animEffect>
                                    <p:animScale>
                                      <p:cBhvr>
                                        <p:cTn id="39" dur="770" decel="100000"/>
                                        <p:tgtEl>
                                          <p:spTgt spid="3">
                                            <p:txEl>
                                              <p:pRg st="3" end="3"/>
                                            </p:txEl>
                                          </p:spTgt>
                                        </p:tgtEl>
                                      </p:cBhvr>
                                      <p:from x="10000" y="10000"/>
                                      <p:to x="200000" y="450000"/>
                                    </p:animScale>
                                    <p:animScale>
                                      <p:cBhvr>
                                        <p:cTn id="40" dur="1230" accel="100000" fill="hold">
                                          <p:stCondLst>
                                            <p:cond delay="770"/>
                                          </p:stCondLst>
                                        </p:cTn>
                                        <p:tgtEl>
                                          <p:spTgt spid="3">
                                            <p:txEl>
                                              <p:pRg st="3" end="3"/>
                                            </p:txEl>
                                          </p:spTgt>
                                        </p:tgtEl>
                                      </p:cBhvr>
                                      <p:from x="200000" y="450000"/>
                                      <p:to x="100000" y="100000"/>
                                    </p:animScale>
                                    <p:set>
                                      <p:cBhvr>
                                        <p:cTn id="41" dur="770" fill="hold"/>
                                        <p:tgtEl>
                                          <p:spTgt spid="3">
                                            <p:txEl>
                                              <p:pRg st="3" end="3"/>
                                            </p:txEl>
                                          </p:spTgt>
                                        </p:tgtEl>
                                        <p:attrNameLst>
                                          <p:attrName>ppt_x</p:attrName>
                                        </p:attrNameLst>
                                      </p:cBhvr>
                                      <p:to>
                                        <p:strVal val="(0.5)"/>
                                      </p:to>
                                    </p:set>
                                    <p:anim from="(0.5)" to="(#ppt_x)" calcmode="lin" valueType="num">
                                      <p:cBhvr>
                                        <p:cTn id="42" dur="1230" accel="100000" fill="hold">
                                          <p:stCondLst>
                                            <p:cond delay="770"/>
                                          </p:stCondLst>
                                        </p:cTn>
                                        <p:tgtEl>
                                          <p:spTgt spid="3">
                                            <p:txEl>
                                              <p:pRg st="3" end="3"/>
                                            </p:txEl>
                                          </p:spTgt>
                                        </p:tgtEl>
                                        <p:attrNameLst>
                                          <p:attrName>ppt_x</p:attrName>
                                        </p:attrNameLst>
                                      </p:cBhvr>
                                    </p:anim>
                                    <p:set>
                                      <p:cBhvr>
                                        <p:cTn id="43" dur="770" fill="hold"/>
                                        <p:tgtEl>
                                          <p:spTgt spid="3">
                                            <p:txEl>
                                              <p:pRg st="3" end="3"/>
                                            </p:txEl>
                                          </p:spTgt>
                                        </p:tgtEl>
                                        <p:attrNameLst>
                                          <p:attrName>ppt_y</p:attrName>
                                        </p:attrNameLst>
                                      </p:cBhvr>
                                      <p:to>
                                        <p:strVal val="(#ppt_y+0.4)"/>
                                      </p:to>
                                    </p:set>
                                    <p:anim from="(#ppt_y+0.4)" to="(#ppt_y)" calcmode="lin" valueType="num">
                                      <p:cBhvr>
                                        <p:cTn id="44" dur="1230" accel="100000" fill="hold">
                                          <p:stCondLst>
                                            <p:cond delay="770"/>
                                          </p:stCondLst>
                                        </p:cTn>
                                        <p:tgtEl>
                                          <p:spTgt spid="3">
                                            <p:txEl>
                                              <p:pRg st="3" end="3"/>
                                            </p:txEl>
                                          </p:spTgt>
                                        </p:tgtEl>
                                        <p:attrNameLst>
                                          <p:attrName>ppt_y</p:attrName>
                                        </p:attrNameLst>
                                      </p:cBhvr>
                                    </p:anim>
                                  </p:childTnLst>
                                </p:cTn>
                              </p:par>
                            </p:childTnLst>
                          </p:cTn>
                        </p:par>
                      </p:childTnLst>
                    </p:cTn>
                  </p:par>
                  <p:par>
                    <p:cTn id="45" fill="hold">
                      <p:stCondLst>
                        <p:cond delay="indefinite"/>
                      </p:stCondLst>
                      <p:childTnLst>
                        <p:par>
                          <p:cTn id="46" fill="hold">
                            <p:stCondLst>
                              <p:cond delay="0"/>
                            </p:stCondLst>
                            <p:childTnLst>
                              <p:par>
                                <p:cTn id="47" presetID="36" presetClass="emph" presetSubtype="0" fill="hold" grpId="0" nodeType="clickEffect">
                                  <p:stCondLst>
                                    <p:cond delay="0"/>
                                  </p:stCondLst>
                                  <p:iterate type="lt">
                                    <p:tmPct val="10000"/>
                                  </p:iterate>
                                  <p:childTnLst>
                                    <p:animScale>
                                      <p:cBhvr>
                                        <p:cTn id="48" dur="250" autoRev="1" fill="hold">
                                          <p:stCondLst>
                                            <p:cond delay="0"/>
                                          </p:stCondLst>
                                        </p:cTn>
                                        <p:tgtEl>
                                          <p:spTgt spid="3">
                                            <p:txEl>
                                              <p:pRg st="3" end="3"/>
                                            </p:txEl>
                                          </p:spTgt>
                                        </p:tgtEl>
                                      </p:cBhvr>
                                      <p:to x="80000" y="100000"/>
                                    </p:animScale>
                                    <p:anim by="(#ppt_w*0.10)" calcmode="lin" valueType="num">
                                      <p:cBhvr>
                                        <p:cTn id="49" dur="250" autoRev="1" fill="hold">
                                          <p:stCondLst>
                                            <p:cond delay="0"/>
                                          </p:stCondLst>
                                        </p:cTn>
                                        <p:tgtEl>
                                          <p:spTgt spid="3">
                                            <p:txEl>
                                              <p:pRg st="3" end="3"/>
                                            </p:txEl>
                                          </p:spTgt>
                                        </p:tgtEl>
                                        <p:attrNameLst>
                                          <p:attrName>ppt_x</p:attrName>
                                        </p:attrNameLst>
                                      </p:cBhvr>
                                    </p:anim>
                                    <p:anim by="(-#ppt_w*0.10)" calcmode="lin" valueType="num">
                                      <p:cBhvr>
                                        <p:cTn id="50" dur="250" autoRev="1" fill="hold">
                                          <p:stCondLst>
                                            <p:cond delay="0"/>
                                          </p:stCondLst>
                                        </p:cTn>
                                        <p:tgtEl>
                                          <p:spTgt spid="3">
                                            <p:txEl>
                                              <p:pRg st="3" end="3"/>
                                            </p:txEl>
                                          </p:spTgt>
                                        </p:tgtEl>
                                        <p:attrNameLst>
                                          <p:attrName>ppt_y</p:attrName>
                                        </p:attrNameLst>
                                      </p:cBhvr>
                                    </p:anim>
                                    <p:animRot by="-480000">
                                      <p:cBhvr>
                                        <p:cTn id="51" dur="250" autoRev="1" fill="hold">
                                          <p:stCondLst>
                                            <p:cond delay="0"/>
                                          </p:stCondLst>
                                        </p:cTn>
                                        <p:tgtEl>
                                          <p:spTgt spid="3">
                                            <p:txEl>
                                              <p:pRg st="3" end="3"/>
                                            </p:txEl>
                                          </p:spTgt>
                                        </p:tgtEl>
                                        <p:attrNameLst>
                                          <p:attrName>r</p:attrName>
                                        </p:attrNameLst>
                                      </p:cBhvr>
                                    </p:animRot>
                                  </p:childTnLst>
                                </p:cTn>
                              </p:par>
                            </p:childTnLst>
                          </p:cTn>
                        </p:par>
                      </p:childTnLst>
                    </p:cTn>
                  </p:par>
                  <p:par>
                    <p:cTn id="52" fill="hold">
                      <p:stCondLst>
                        <p:cond delay="indefinite"/>
                      </p:stCondLst>
                      <p:childTnLst>
                        <p:par>
                          <p:cTn id="53" fill="hold">
                            <p:stCondLst>
                              <p:cond delay="0"/>
                            </p:stCondLst>
                            <p:childTnLst>
                              <p:par>
                                <p:cTn id="54" presetID="51" presetClass="entr" presetSubtype="0" fill="hold" grpId="1" nodeType="clickEffect">
                                  <p:stCondLst>
                                    <p:cond delay="0"/>
                                  </p:stCondLst>
                                  <p:iterate type="lt">
                                    <p:tmPct val="0"/>
                                  </p:iterate>
                                  <p:childTnLst>
                                    <p:set>
                                      <p:cBhvr>
                                        <p:cTn id="55" dur="1" fill="hold">
                                          <p:stCondLst>
                                            <p:cond delay="0"/>
                                          </p:stCondLst>
                                        </p:cTn>
                                        <p:tgtEl>
                                          <p:spTgt spid="3">
                                            <p:txEl>
                                              <p:pRg st="4" end="4"/>
                                            </p:txEl>
                                          </p:spTgt>
                                        </p:tgtEl>
                                        <p:attrNameLst>
                                          <p:attrName>style.visibility</p:attrName>
                                        </p:attrNameLst>
                                      </p:cBhvr>
                                      <p:to>
                                        <p:strVal val="visible"/>
                                      </p:to>
                                    </p:set>
                                    <p:animEffect transition="in" filter="fade">
                                      <p:cBhvr>
                                        <p:cTn id="56" dur="770" decel="100000"/>
                                        <p:tgtEl>
                                          <p:spTgt spid="3">
                                            <p:txEl>
                                              <p:pRg st="4" end="4"/>
                                            </p:txEl>
                                          </p:spTgt>
                                        </p:tgtEl>
                                      </p:cBhvr>
                                    </p:animEffect>
                                    <p:animScale>
                                      <p:cBhvr>
                                        <p:cTn id="57" dur="770" decel="100000"/>
                                        <p:tgtEl>
                                          <p:spTgt spid="3">
                                            <p:txEl>
                                              <p:pRg st="4" end="4"/>
                                            </p:txEl>
                                          </p:spTgt>
                                        </p:tgtEl>
                                      </p:cBhvr>
                                      <p:from x="10000" y="10000"/>
                                      <p:to x="200000" y="450000"/>
                                    </p:animScale>
                                    <p:animScale>
                                      <p:cBhvr>
                                        <p:cTn id="58" dur="1230" accel="100000" fill="hold">
                                          <p:stCondLst>
                                            <p:cond delay="770"/>
                                          </p:stCondLst>
                                        </p:cTn>
                                        <p:tgtEl>
                                          <p:spTgt spid="3">
                                            <p:txEl>
                                              <p:pRg st="4" end="4"/>
                                            </p:txEl>
                                          </p:spTgt>
                                        </p:tgtEl>
                                      </p:cBhvr>
                                      <p:from x="200000" y="450000"/>
                                      <p:to x="100000" y="100000"/>
                                    </p:animScale>
                                    <p:set>
                                      <p:cBhvr>
                                        <p:cTn id="59" dur="770" fill="hold"/>
                                        <p:tgtEl>
                                          <p:spTgt spid="3">
                                            <p:txEl>
                                              <p:pRg st="4" end="4"/>
                                            </p:txEl>
                                          </p:spTgt>
                                        </p:tgtEl>
                                        <p:attrNameLst>
                                          <p:attrName>ppt_x</p:attrName>
                                        </p:attrNameLst>
                                      </p:cBhvr>
                                      <p:to>
                                        <p:strVal val="(0.5)"/>
                                      </p:to>
                                    </p:set>
                                    <p:anim from="(0.5)" to="(#ppt_x)" calcmode="lin" valueType="num">
                                      <p:cBhvr>
                                        <p:cTn id="60" dur="1230" accel="100000" fill="hold">
                                          <p:stCondLst>
                                            <p:cond delay="770"/>
                                          </p:stCondLst>
                                        </p:cTn>
                                        <p:tgtEl>
                                          <p:spTgt spid="3">
                                            <p:txEl>
                                              <p:pRg st="4" end="4"/>
                                            </p:txEl>
                                          </p:spTgt>
                                        </p:tgtEl>
                                        <p:attrNameLst>
                                          <p:attrName>ppt_x</p:attrName>
                                        </p:attrNameLst>
                                      </p:cBhvr>
                                    </p:anim>
                                    <p:set>
                                      <p:cBhvr>
                                        <p:cTn id="61" dur="770" fill="hold"/>
                                        <p:tgtEl>
                                          <p:spTgt spid="3">
                                            <p:txEl>
                                              <p:pRg st="4" end="4"/>
                                            </p:txEl>
                                          </p:spTgt>
                                        </p:tgtEl>
                                        <p:attrNameLst>
                                          <p:attrName>ppt_y</p:attrName>
                                        </p:attrNameLst>
                                      </p:cBhvr>
                                      <p:to>
                                        <p:strVal val="(#ppt_y+0.4)"/>
                                      </p:to>
                                    </p:set>
                                    <p:anim from="(#ppt_y+0.4)" to="(#ppt_y)" calcmode="lin" valueType="num">
                                      <p:cBhvr>
                                        <p:cTn id="62" dur="1230" accel="100000" fill="hold">
                                          <p:stCondLst>
                                            <p:cond delay="770"/>
                                          </p:stCondLst>
                                        </p:cTn>
                                        <p:tgtEl>
                                          <p:spTgt spid="3">
                                            <p:txEl>
                                              <p:pRg st="4" end="4"/>
                                            </p:txEl>
                                          </p:spTgt>
                                        </p:tgtEl>
                                        <p:attrNameLst>
                                          <p:attrName>ppt_y</p:attrName>
                                        </p:attrNameLst>
                                      </p:cBhvr>
                                    </p:anim>
                                  </p:childTnLst>
                                </p:cTn>
                              </p:par>
                            </p:childTnLst>
                          </p:cTn>
                        </p:par>
                      </p:childTnLst>
                    </p:cTn>
                  </p:par>
                  <p:par>
                    <p:cTn id="63" fill="hold">
                      <p:stCondLst>
                        <p:cond delay="indefinite"/>
                      </p:stCondLst>
                      <p:childTnLst>
                        <p:par>
                          <p:cTn id="64" fill="hold">
                            <p:stCondLst>
                              <p:cond delay="0"/>
                            </p:stCondLst>
                            <p:childTnLst>
                              <p:par>
                                <p:cTn id="65" presetID="36" presetClass="emph" presetSubtype="0" fill="hold" grpId="0" nodeType="clickEffect">
                                  <p:stCondLst>
                                    <p:cond delay="0"/>
                                  </p:stCondLst>
                                  <p:iterate type="lt">
                                    <p:tmPct val="10000"/>
                                  </p:iterate>
                                  <p:childTnLst>
                                    <p:animScale>
                                      <p:cBhvr>
                                        <p:cTn id="66" dur="250" autoRev="1" fill="hold">
                                          <p:stCondLst>
                                            <p:cond delay="0"/>
                                          </p:stCondLst>
                                        </p:cTn>
                                        <p:tgtEl>
                                          <p:spTgt spid="3">
                                            <p:txEl>
                                              <p:pRg st="4" end="4"/>
                                            </p:txEl>
                                          </p:spTgt>
                                        </p:tgtEl>
                                      </p:cBhvr>
                                      <p:to x="80000" y="100000"/>
                                    </p:animScale>
                                    <p:anim by="(#ppt_w*0.10)" calcmode="lin" valueType="num">
                                      <p:cBhvr>
                                        <p:cTn id="67" dur="250" autoRev="1" fill="hold">
                                          <p:stCondLst>
                                            <p:cond delay="0"/>
                                          </p:stCondLst>
                                        </p:cTn>
                                        <p:tgtEl>
                                          <p:spTgt spid="3">
                                            <p:txEl>
                                              <p:pRg st="4" end="4"/>
                                            </p:txEl>
                                          </p:spTgt>
                                        </p:tgtEl>
                                        <p:attrNameLst>
                                          <p:attrName>ppt_x</p:attrName>
                                        </p:attrNameLst>
                                      </p:cBhvr>
                                    </p:anim>
                                    <p:anim by="(-#ppt_w*0.10)" calcmode="lin" valueType="num">
                                      <p:cBhvr>
                                        <p:cTn id="68" dur="250" autoRev="1" fill="hold">
                                          <p:stCondLst>
                                            <p:cond delay="0"/>
                                          </p:stCondLst>
                                        </p:cTn>
                                        <p:tgtEl>
                                          <p:spTgt spid="3">
                                            <p:txEl>
                                              <p:pRg st="4" end="4"/>
                                            </p:txEl>
                                          </p:spTgt>
                                        </p:tgtEl>
                                        <p:attrNameLst>
                                          <p:attrName>ppt_y</p:attrName>
                                        </p:attrNameLst>
                                      </p:cBhvr>
                                    </p:anim>
                                    <p:animRot by="-480000">
                                      <p:cBhvr>
                                        <p:cTn id="69" dur="250" autoRev="1" fill="hold">
                                          <p:stCondLst>
                                            <p:cond delay="0"/>
                                          </p:stCondLst>
                                        </p:cTn>
                                        <p:tgtEl>
                                          <p:spTgt spid="3">
                                            <p:txEl>
                                              <p:pRg st="4" end="4"/>
                                            </p:txEl>
                                          </p:spTgt>
                                        </p:tgtEl>
                                        <p:attrNameLst>
                                          <p:attrName>r</p:attrName>
                                        </p:attrNameLst>
                                      </p:cBhvr>
                                    </p:animRot>
                                  </p:childTnLst>
                                </p:cTn>
                              </p:par>
                            </p:childTnLst>
                          </p:cTn>
                        </p:par>
                      </p:childTnLst>
                    </p:cTn>
                  </p:par>
                  <p:par>
                    <p:cTn id="70" fill="hold">
                      <p:stCondLst>
                        <p:cond delay="indefinite"/>
                      </p:stCondLst>
                      <p:childTnLst>
                        <p:par>
                          <p:cTn id="71" fill="hold">
                            <p:stCondLst>
                              <p:cond delay="0"/>
                            </p:stCondLst>
                            <p:childTnLst>
                              <p:par>
                                <p:cTn id="72" presetID="51" presetClass="entr" presetSubtype="0" fill="hold" grpId="1" nodeType="clickEffect">
                                  <p:stCondLst>
                                    <p:cond delay="0"/>
                                  </p:stCondLst>
                                  <p:iterate type="lt">
                                    <p:tmPct val="0"/>
                                  </p:iterate>
                                  <p:childTnLst>
                                    <p:set>
                                      <p:cBhvr>
                                        <p:cTn id="73" dur="1" fill="hold">
                                          <p:stCondLst>
                                            <p:cond delay="0"/>
                                          </p:stCondLst>
                                        </p:cTn>
                                        <p:tgtEl>
                                          <p:spTgt spid="3">
                                            <p:txEl>
                                              <p:pRg st="5" end="5"/>
                                            </p:txEl>
                                          </p:spTgt>
                                        </p:tgtEl>
                                        <p:attrNameLst>
                                          <p:attrName>style.visibility</p:attrName>
                                        </p:attrNameLst>
                                      </p:cBhvr>
                                      <p:to>
                                        <p:strVal val="visible"/>
                                      </p:to>
                                    </p:set>
                                    <p:animEffect transition="in" filter="fade">
                                      <p:cBhvr>
                                        <p:cTn id="74" dur="770" decel="100000"/>
                                        <p:tgtEl>
                                          <p:spTgt spid="3">
                                            <p:txEl>
                                              <p:pRg st="5" end="5"/>
                                            </p:txEl>
                                          </p:spTgt>
                                        </p:tgtEl>
                                      </p:cBhvr>
                                    </p:animEffect>
                                    <p:animScale>
                                      <p:cBhvr>
                                        <p:cTn id="75" dur="770" decel="100000"/>
                                        <p:tgtEl>
                                          <p:spTgt spid="3">
                                            <p:txEl>
                                              <p:pRg st="5" end="5"/>
                                            </p:txEl>
                                          </p:spTgt>
                                        </p:tgtEl>
                                      </p:cBhvr>
                                      <p:from x="10000" y="10000"/>
                                      <p:to x="200000" y="450000"/>
                                    </p:animScale>
                                    <p:animScale>
                                      <p:cBhvr>
                                        <p:cTn id="76" dur="1230" accel="100000" fill="hold">
                                          <p:stCondLst>
                                            <p:cond delay="770"/>
                                          </p:stCondLst>
                                        </p:cTn>
                                        <p:tgtEl>
                                          <p:spTgt spid="3">
                                            <p:txEl>
                                              <p:pRg st="5" end="5"/>
                                            </p:txEl>
                                          </p:spTgt>
                                        </p:tgtEl>
                                      </p:cBhvr>
                                      <p:from x="200000" y="450000"/>
                                      <p:to x="100000" y="100000"/>
                                    </p:animScale>
                                    <p:set>
                                      <p:cBhvr>
                                        <p:cTn id="77" dur="770" fill="hold"/>
                                        <p:tgtEl>
                                          <p:spTgt spid="3">
                                            <p:txEl>
                                              <p:pRg st="5" end="5"/>
                                            </p:txEl>
                                          </p:spTgt>
                                        </p:tgtEl>
                                        <p:attrNameLst>
                                          <p:attrName>ppt_x</p:attrName>
                                        </p:attrNameLst>
                                      </p:cBhvr>
                                      <p:to>
                                        <p:strVal val="(0.5)"/>
                                      </p:to>
                                    </p:set>
                                    <p:anim from="(0.5)" to="(#ppt_x)" calcmode="lin" valueType="num">
                                      <p:cBhvr>
                                        <p:cTn id="78" dur="1230" accel="100000" fill="hold">
                                          <p:stCondLst>
                                            <p:cond delay="770"/>
                                          </p:stCondLst>
                                        </p:cTn>
                                        <p:tgtEl>
                                          <p:spTgt spid="3">
                                            <p:txEl>
                                              <p:pRg st="5" end="5"/>
                                            </p:txEl>
                                          </p:spTgt>
                                        </p:tgtEl>
                                        <p:attrNameLst>
                                          <p:attrName>ppt_x</p:attrName>
                                        </p:attrNameLst>
                                      </p:cBhvr>
                                    </p:anim>
                                    <p:set>
                                      <p:cBhvr>
                                        <p:cTn id="79" dur="770" fill="hold"/>
                                        <p:tgtEl>
                                          <p:spTgt spid="3">
                                            <p:txEl>
                                              <p:pRg st="5" end="5"/>
                                            </p:txEl>
                                          </p:spTgt>
                                        </p:tgtEl>
                                        <p:attrNameLst>
                                          <p:attrName>ppt_y</p:attrName>
                                        </p:attrNameLst>
                                      </p:cBhvr>
                                      <p:to>
                                        <p:strVal val="(#ppt_y+0.4)"/>
                                      </p:to>
                                    </p:set>
                                    <p:anim from="(#ppt_y+0.4)" to="(#ppt_y)" calcmode="lin" valueType="num">
                                      <p:cBhvr>
                                        <p:cTn id="80" dur="1230" accel="100000" fill="hold">
                                          <p:stCondLst>
                                            <p:cond delay="770"/>
                                          </p:stCondLst>
                                        </p:cTn>
                                        <p:tgtEl>
                                          <p:spTgt spid="3">
                                            <p:txEl>
                                              <p:pRg st="5" end="5"/>
                                            </p:txEl>
                                          </p:spTgt>
                                        </p:tgtEl>
                                        <p:attrNameLst>
                                          <p:attrName>ppt_y</p:attrName>
                                        </p:attrNameLst>
                                      </p:cBhvr>
                                    </p:anim>
                                  </p:childTnLst>
                                </p:cTn>
                              </p:par>
                            </p:childTnLst>
                          </p:cTn>
                        </p:par>
                      </p:childTnLst>
                    </p:cTn>
                  </p:par>
                  <p:par>
                    <p:cTn id="81" fill="hold">
                      <p:stCondLst>
                        <p:cond delay="indefinite"/>
                      </p:stCondLst>
                      <p:childTnLst>
                        <p:par>
                          <p:cTn id="82" fill="hold">
                            <p:stCondLst>
                              <p:cond delay="0"/>
                            </p:stCondLst>
                            <p:childTnLst>
                              <p:par>
                                <p:cTn id="83" presetID="36" presetClass="emph" presetSubtype="0" fill="hold" grpId="0" nodeType="clickEffect">
                                  <p:stCondLst>
                                    <p:cond delay="0"/>
                                  </p:stCondLst>
                                  <p:iterate type="lt">
                                    <p:tmPct val="10000"/>
                                  </p:iterate>
                                  <p:childTnLst>
                                    <p:animScale>
                                      <p:cBhvr>
                                        <p:cTn id="84" dur="250" autoRev="1" fill="hold">
                                          <p:stCondLst>
                                            <p:cond delay="0"/>
                                          </p:stCondLst>
                                        </p:cTn>
                                        <p:tgtEl>
                                          <p:spTgt spid="3">
                                            <p:txEl>
                                              <p:pRg st="5" end="5"/>
                                            </p:txEl>
                                          </p:spTgt>
                                        </p:tgtEl>
                                      </p:cBhvr>
                                      <p:to x="80000" y="100000"/>
                                    </p:animScale>
                                    <p:anim by="(#ppt_w*0.10)" calcmode="lin" valueType="num">
                                      <p:cBhvr>
                                        <p:cTn id="85" dur="250" autoRev="1" fill="hold">
                                          <p:stCondLst>
                                            <p:cond delay="0"/>
                                          </p:stCondLst>
                                        </p:cTn>
                                        <p:tgtEl>
                                          <p:spTgt spid="3">
                                            <p:txEl>
                                              <p:pRg st="5" end="5"/>
                                            </p:txEl>
                                          </p:spTgt>
                                        </p:tgtEl>
                                        <p:attrNameLst>
                                          <p:attrName>ppt_x</p:attrName>
                                        </p:attrNameLst>
                                      </p:cBhvr>
                                    </p:anim>
                                    <p:anim by="(-#ppt_w*0.10)" calcmode="lin" valueType="num">
                                      <p:cBhvr>
                                        <p:cTn id="86" dur="250" autoRev="1" fill="hold">
                                          <p:stCondLst>
                                            <p:cond delay="0"/>
                                          </p:stCondLst>
                                        </p:cTn>
                                        <p:tgtEl>
                                          <p:spTgt spid="3">
                                            <p:txEl>
                                              <p:pRg st="5" end="5"/>
                                            </p:txEl>
                                          </p:spTgt>
                                        </p:tgtEl>
                                        <p:attrNameLst>
                                          <p:attrName>ppt_y</p:attrName>
                                        </p:attrNameLst>
                                      </p:cBhvr>
                                    </p:anim>
                                    <p:animRot by="-480000">
                                      <p:cBhvr>
                                        <p:cTn id="87" dur="250" autoRev="1" fill="hold">
                                          <p:stCondLst>
                                            <p:cond delay="0"/>
                                          </p:stCondLst>
                                        </p:cTn>
                                        <p:tgtEl>
                                          <p:spTgt spid="3">
                                            <p:txEl>
                                              <p:pRg st="5" end="5"/>
                                            </p:txEl>
                                          </p:spTgt>
                                        </p:tgtEl>
                                        <p:attrNameLst>
                                          <p:attrName>r</p:attrName>
                                        </p:attrNameLst>
                                      </p:cBhvr>
                                    </p:animRot>
                                  </p:childTnLst>
                                </p:cTn>
                              </p:par>
                            </p:childTnLst>
                          </p:cTn>
                        </p:par>
                      </p:childTnLst>
                    </p:cTn>
                  </p:par>
                  <p:par>
                    <p:cTn id="88" fill="hold">
                      <p:stCondLst>
                        <p:cond delay="indefinite"/>
                      </p:stCondLst>
                      <p:childTnLst>
                        <p:par>
                          <p:cTn id="89" fill="hold">
                            <p:stCondLst>
                              <p:cond delay="0"/>
                            </p:stCondLst>
                            <p:childTnLst>
                              <p:par>
                                <p:cTn id="90" presetID="51" presetClass="entr" presetSubtype="0" fill="hold" grpId="1" nodeType="clickEffect">
                                  <p:stCondLst>
                                    <p:cond delay="0"/>
                                  </p:stCondLst>
                                  <p:iterate type="lt">
                                    <p:tmPct val="0"/>
                                  </p:iterate>
                                  <p:childTnLst>
                                    <p:set>
                                      <p:cBhvr>
                                        <p:cTn id="91" dur="1" fill="hold">
                                          <p:stCondLst>
                                            <p:cond delay="0"/>
                                          </p:stCondLst>
                                        </p:cTn>
                                        <p:tgtEl>
                                          <p:spTgt spid="3">
                                            <p:txEl>
                                              <p:pRg st="6" end="6"/>
                                            </p:txEl>
                                          </p:spTgt>
                                        </p:tgtEl>
                                        <p:attrNameLst>
                                          <p:attrName>style.visibility</p:attrName>
                                        </p:attrNameLst>
                                      </p:cBhvr>
                                      <p:to>
                                        <p:strVal val="visible"/>
                                      </p:to>
                                    </p:set>
                                    <p:animEffect transition="in" filter="fade">
                                      <p:cBhvr>
                                        <p:cTn id="92" dur="770" decel="100000"/>
                                        <p:tgtEl>
                                          <p:spTgt spid="3">
                                            <p:txEl>
                                              <p:pRg st="6" end="6"/>
                                            </p:txEl>
                                          </p:spTgt>
                                        </p:tgtEl>
                                      </p:cBhvr>
                                    </p:animEffect>
                                    <p:animScale>
                                      <p:cBhvr>
                                        <p:cTn id="93" dur="770" decel="100000"/>
                                        <p:tgtEl>
                                          <p:spTgt spid="3">
                                            <p:txEl>
                                              <p:pRg st="6" end="6"/>
                                            </p:txEl>
                                          </p:spTgt>
                                        </p:tgtEl>
                                      </p:cBhvr>
                                      <p:from x="10000" y="10000"/>
                                      <p:to x="200000" y="450000"/>
                                    </p:animScale>
                                    <p:animScale>
                                      <p:cBhvr>
                                        <p:cTn id="94" dur="1230" accel="100000" fill="hold">
                                          <p:stCondLst>
                                            <p:cond delay="770"/>
                                          </p:stCondLst>
                                        </p:cTn>
                                        <p:tgtEl>
                                          <p:spTgt spid="3">
                                            <p:txEl>
                                              <p:pRg st="6" end="6"/>
                                            </p:txEl>
                                          </p:spTgt>
                                        </p:tgtEl>
                                      </p:cBhvr>
                                      <p:from x="200000" y="450000"/>
                                      <p:to x="100000" y="100000"/>
                                    </p:animScale>
                                    <p:set>
                                      <p:cBhvr>
                                        <p:cTn id="95" dur="770" fill="hold"/>
                                        <p:tgtEl>
                                          <p:spTgt spid="3">
                                            <p:txEl>
                                              <p:pRg st="6" end="6"/>
                                            </p:txEl>
                                          </p:spTgt>
                                        </p:tgtEl>
                                        <p:attrNameLst>
                                          <p:attrName>ppt_x</p:attrName>
                                        </p:attrNameLst>
                                      </p:cBhvr>
                                      <p:to>
                                        <p:strVal val="(0.5)"/>
                                      </p:to>
                                    </p:set>
                                    <p:anim from="(0.5)" to="(#ppt_x)" calcmode="lin" valueType="num">
                                      <p:cBhvr>
                                        <p:cTn id="96" dur="1230" accel="100000" fill="hold">
                                          <p:stCondLst>
                                            <p:cond delay="770"/>
                                          </p:stCondLst>
                                        </p:cTn>
                                        <p:tgtEl>
                                          <p:spTgt spid="3">
                                            <p:txEl>
                                              <p:pRg st="6" end="6"/>
                                            </p:txEl>
                                          </p:spTgt>
                                        </p:tgtEl>
                                        <p:attrNameLst>
                                          <p:attrName>ppt_x</p:attrName>
                                        </p:attrNameLst>
                                      </p:cBhvr>
                                    </p:anim>
                                    <p:set>
                                      <p:cBhvr>
                                        <p:cTn id="97" dur="770" fill="hold"/>
                                        <p:tgtEl>
                                          <p:spTgt spid="3">
                                            <p:txEl>
                                              <p:pRg st="6" end="6"/>
                                            </p:txEl>
                                          </p:spTgt>
                                        </p:tgtEl>
                                        <p:attrNameLst>
                                          <p:attrName>ppt_y</p:attrName>
                                        </p:attrNameLst>
                                      </p:cBhvr>
                                      <p:to>
                                        <p:strVal val="(#ppt_y+0.4)"/>
                                      </p:to>
                                    </p:set>
                                    <p:anim from="(#ppt_y+0.4)" to="(#ppt_y)" calcmode="lin" valueType="num">
                                      <p:cBhvr>
                                        <p:cTn id="98" dur="1230" accel="100000" fill="hold">
                                          <p:stCondLst>
                                            <p:cond delay="770"/>
                                          </p:stCondLst>
                                        </p:cTn>
                                        <p:tgtEl>
                                          <p:spTgt spid="3">
                                            <p:txEl>
                                              <p:pRg st="6" end="6"/>
                                            </p:txEl>
                                          </p:spTgt>
                                        </p:tgtEl>
                                        <p:attrNameLst>
                                          <p:attrName>ppt_y</p:attrName>
                                        </p:attrNameLst>
                                      </p:cBhvr>
                                    </p:anim>
                                  </p:childTnLst>
                                </p:cTn>
                              </p:par>
                            </p:childTnLst>
                          </p:cTn>
                        </p:par>
                      </p:childTnLst>
                    </p:cTn>
                  </p:par>
                  <p:par>
                    <p:cTn id="99" fill="hold">
                      <p:stCondLst>
                        <p:cond delay="indefinite"/>
                      </p:stCondLst>
                      <p:childTnLst>
                        <p:par>
                          <p:cTn id="100" fill="hold">
                            <p:stCondLst>
                              <p:cond delay="0"/>
                            </p:stCondLst>
                            <p:childTnLst>
                              <p:par>
                                <p:cTn id="101" presetID="36" presetClass="emph" presetSubtype="0" fill="hold" grpId="0" nodeType="clickEffect">
                                  <p:stCondLst>
                                    <p:cond delay="0"/>
                                  </p:stCondLst>
                                  <p:iterate type="lt">
                                    <p:tmPct val="10000"/>
                                  </p:iterate>
                                  <p:childTnLst>
                                    <p:animScale>
                                      <p:cBhvr>
                                        <p:cTn id="102" dur="250" autoRev="1" fill="hold">
                                          <p:stCondLst>
                                            <p:cond delay="0"/>
                                          </p:stCondLst>
                                        </p:cTn>
                                        <p:tgtEl>
                                          <p:spTgt spid="3">
                                            <p:txEl>
                                              <p:pRg st="6" end="6"/>
                                            </p:txEl>
                                          </p:spTgt>
                                        </p:tgtEl>
                                      </p:cBhvr>
                                      <p:to x="80000" y="100000"/>
                                    </p:animScale>
                                    <p:anim by="(#ppt_w*0.10)" calcmode="lin" valueType="num">
                                      <p:cBhvr>
                                        <p:cTn id="103" dur="250" autoRev="1" fill="hold">
                                          <p:stCondLst>
                                            <p:cond delay="0"/>
                                          </p:stCondLst>
                                        </p:cTn>
                                        <p:tgtEl>
                                          <p:spTgt spid="3">
                                            <p:txEl>
                                              <p:pRg st="6" end="6"/>
                                            </p:txEl>
                                          </p:spTgt>
                                        </p:tgtEl>
                                        <p:attrNameLst>
                                          <p:attrName>ppt_x</p:attrName>
                                        </p:attrNameLst>
                                      </p:cBhvr>
                                    </p:anim>
                                    <p:anim by="(-#ppt_w*0.10)" calcmode="lin" valueType="num">
                                      <p:cBhvr>
                                        <p:cTn id="104" dur="250" autoRev="1" fill="hold">
                                          <p:stCondLst>
                                            <p:cond delay="0"/>
                                          </p:stCondLst>
                                        </p:cTn>
                                        <p:tgtEl>
                                          <p:spTgt spid="3">
                                            <p:txEl>
                                              <p:pRg st="6" end="6"/>
                                            </p:txEl>
                                          </p:spTgt>
                                        </p:tgtEl>
                                        <p:attrNameLst>
                                          <p:attrName>ppt_y</p:attrName>
                                        </p:attrNameLst>
                                      </p:cBhvr>
                                    </p:anim>
                                    <p:animRot by="-480000">
                                      <p:cBhvr>
                                        <p:cTn id="105" dur="250" autoRev="1" fill="hold">
                                          <p:stCondLst>
                                            <p:cond delay="0"/>
                                          </p:stCondLst>
                                        </p:cTn>
                                        <p:tgtEl>
                                          <p:spTgt spid="3">
                                            <p:txEl>
                                              <p:pRg st="6" end="6"/>
                                            </p:txEl>
                                          </p:spTgt>
                                        </p:tgtEl>
                                        <p:attrNameLst>
                                          <p:attrName>r</p:attrName>
                                        </p:attrNameLst>
                                      </p:cBhvr>
                                    </p:animRot>
                                  </p:childTnLst>
                                </p:cTn>
                              </p:par>
                            </p:childTnLst>
                          </p:cTn>
                        </p:par>
                      </p:childTnLst>
                    </p:cTn>
                  </p:par>
                  <p:par>
                    <p:cTn id="106" fill="hold">
                      <p:stCondLst>
                        <p:cond delay="indefinite"/>
                      </p:stCondLst>
                      <p:childTnLst>
                        <p:par>
                          <p:cTn id="107" fill="hold">
                            <p:stCondLst>
                              <p:cond delay="0"/>
                            </p:stCondLst>
                            <p:childTnLst>
                              <p:par>
                                <p:cTn id="108" presetID="51" presetClass="entr" presetSubtype="0" fill="hold" grpId="1" nodeType="clickEffect">
                                  <p:stCondLst>
                                    <p:cond delay="0"/>
                                  </p:stCondLst>
                                  <p:iterate type="lt">
                                    <p:tmPct val="0"/>
                                  </p:iterate>
                                  <p:childTnLst>
                                    <p:set>
                                      <p:cBhvr>
                                        <p:cTn id="109" dur="1" fill="hold">
                                          <p:stCondLst>
                                            <p:cond delay="0"/>
                                          </p:stCondLst>
                                        </p:cTn>
                                        <p:tgtEl>
                                          <p:spTgt spid="3">
                                            <p:txEl>
                                              <p:pRg st="7" end="7"/>
                                            </p:txEl>
                                          </p:spTgt>
                                        </p:tgtEl>
                                        <p:attrNameLst>
                                          <p:attrName>style.visibility</p:attrName>
                                        </p:attrNameLst>
                                      </p:cBhvr>
                                      <p:to>
                                        <p:strVal val="visible"/>
                                      </p:to>
                                    </p:set>
                                    <p:animEffect transition="in" filter="fade">
                                      <p:cBhvr>
                                        <p:cTn id="110" dur="770" decel="100000"/>
                                        <p:tgtEl>
                                          <p:spTgt spid="3">
                                            <p:txEl>
                                              <p:pRg st="7" end="7"/>
                                            </p:txEl>
                                          </p:spTgt>
                                        </p:tgtEl>
                                      </p:cBhvr>
                                    </p:animEffect>
                                    <p:animScale>
                                      <p:cBhvr>
                                        <p:cTn id="111" dur="770" decel="100000"/>
                                        <p:tgtEl>
                                          <p:spTgt spid="3">
                                            <p:txEl>
                                              <p:pRg st="7" end="7"/>
                                            </p:txEl>
                                          </p:spTgt>
                                        </p:tgtEl>
                                      </p:cBhvr>
                                      <p:from x="10000" y="10000"/>
                                      <p:to x="200000" y="450000"/>
                                    </p:animScale>
                                    <p:animScale>
                                      <p:cBhvr>
                                        <p:cTn id="112" dur="1230" accel="100000" fill="hold">
                                          <p:stCondLst>
                                            <p:cond delay="770"/>
                                          </p:stCondLst>
                                        </p:cTn>
                                        <p:tgtEl>
                                          <p:spTgt spid="3">
                                            <p:txEl>
                                              <p:pRg st="7" end="7"/>
                                            </p:txEl>
                                          </p:spTgt>
                                        </p:tgtEl>
                                      </p:cBhvr>
                                      <p:from x="200000" y="450000"/>
                                      <p:to x="100000" y="100000"/>
                                    </p:animScale>
                                    <p:set>
                                      <p:cBhvr>
                                        <p:cTn id="113" dur="770" fill="hold"/>
                                        <p:tgtEl>
                                          <p:spTgt spid="3">
                                            <p:txEl>
                                              <p:pRg st="7" end="7"/>
                                            </p:txEl>
                                          </p:spTgt>
                                        </p:tgtEl>
                                        <p:attrNameLst>
                                          <p:attrName>ppt_x</p:attrName>
                                        </p:attrNameLst>
                                      </p:cBhvr>
                                      <p:to>
                                        <p:strVal val="(0.5)"/>
                                      </p:to>
                                    </p:set>
                                    <p:anim from="(0.5)" to="(#ppt_x)" calcmode="lin" valueType="num">
                                      <p:cBhvr>
                                        <p:cTn id="114" dur="1230" accel="100000" fill="hold">
                                          <p:stCondLst>
                                            <p:cond delay="770"/>
                                          </p:stCondLst>
                                        </p:cTn>
                                        <p:tgtEl>
                                          <p:spTgt spid="3">
                                            <p:txEl>
                                              <p:pRg st="7" end="7"/>
                                            </p:txEl>
                                          </p:spTgt>
                                        </p:tgtEl>
                                        <p:attrNameLst>
                                          <p:attrName>ppt_x</p:attrName>
                                        </p:attrNameLst>
                                      </p:cBhvr>
                                    </p:anim>
                                    <p:set>
                                      <p:cBhvr>
                                        <p:cTn id="115" dur="770" fill="hold"/>
                                        <p:tgtEl>
                                          <p:spTgt spid="3">
                                            <p:txEl>
                                              <p:pRg st="7" end="7"/>
                                            </p:txEl>
                                          </p:spTgt>
                                        </p:tgtEl>
                                        <p:attrNameLst>
                                          <p:attrName>ppt_y</p:attrName>
                                        </p:attrNameLst>
                                      </p:cBhvr>
                                      <p:to>
                                        <p:strVal val="(#ppt_y+0.4)"/>
                                      </p:to>
                                    </p:set>
                                    <p:anim from="(#ppt_y+0.4)" to="(#ppt_y)" calcmode="lin" valueType="num">
                                      <p:cBhvr>
                                        <p:cTn id="116" dur="1230" accel="100000" fill="hold">
                                          <p:stCondLst>
                                            <p:cond delay="770"/>
                                          </p:stCondLst>
                                        </p:cTn>
                                        <p:tgtEl>
                                          <p:spTgt spid="3">
                                            <p:txEl>
                                              <p:pRg st="7" end="7"/>
                                            </p:txEl>
                                          </p:spTgt>
                                        </p:tgtEl>
                                        <p:attrNameLst>
                                          <p:attrName>ppt_y</p:attrName>
                                        </p:attrNameLst>
                                      </p:cBhvr>
                                    </p:anim>
                                  </p:childTnLst>
                                </p:cTn>
                              </p:par>
                            </p:childTnLst>
                          </p:cTn>
                        </p:par>
                      </p:childTnLst>
                    </p:cTn>
                  </p:par>
                  <p:par>
                    <p:cTn id="117" fill="hold">
                      <p:stCondLst>
                        <p:cond delay="indefinite"/>
                      </p:stCondLst>
                      <p:childTnLst>
                        <p:par>
                          <p:cTn id="118" fill="hold">
                            <p:stCondLst>
                              <p:cond delay="0"/>
                            </p:stCondLst>
                            <p:childTnLst>
                              <p:par>
                                <p:cTn id="119" presetID="36" presetClass="emph" presetSubtype="0" fill="hold" grpId="0" nodeType="clickEffect">
                                  <p:stCondLst>
                                    <p:cond delay="0"/>
                                  </p:stCondLst>
                                  <p:iterate type="lt">
                                    <p:tmPct val="10000"/>
                                  </p:iterate>
                                  <p:childTnLst>
                                    <p:animScale>
                                      <p:cBhvr>
                                        <p:cTn id="120" dur="250" autoRev="1" fill="hold">
                                          <p:stCondLst>
                                            <p:cond delay="0"/>
                                          </p:stCondLst>
                                        </p:cTn>
                                        <p:tgtEl>
                                          <p:spTgt spid="3">
                                            <p:txEl>
                                              <p:pRg st="7" end="7"/>
                                            </p:txEl>
                                          </p:spTgt>
                                        </p:tgtEl>
                                      </p:cBhvr>
                                      <p:to x="80000" y="100000"/>
                                    </p:animScale>
                                    <p:anim by="(#ppt_w*0.10)" calcmode="lin" valueType="num">
                                      <p:cBhvr>
                                        <p:cTn id="121" dur="250" autoRev="1" fill="hold">
                                          <p:stCondLst>
                                            <p:cond delay="0"/>
                                          </p:stCondLst>
                                        </p:cTn>
                                        <p:tgtEl>
                                          <p:spTgt spid="3">
                                            <p:txEl>
                                              <p:pRg st="7" end="7"/>
                                            </p:txEl>
                                          </p:spTgt>
                                        </p:tgtEl>
                                        <p:attrNameLst>
                                          <p:attrName>ppt_x</p:attrName>
                                        </p:attrNameLst>
                                      </p:cBhvr>
                                    </p:anim>
                                    <p:anim by="(-#ppt_w*0.10)" calcmode="lin" valueType="num">
                                      <p:cBhvr>
                                        <p:cTn id="122" dur="250" autoRev="1" fill="hold">
                                          <p:stCondLst>
                                            <p:cond delay="0"/>
                                          </p:stCondLst>
                                        </p:cTn>
                                        <p:tgtEl>
                                          <p:spTgt spid="3">
                                            <p:txEl>
                                              <p:pRg st="7" end="7"/>
                                            </p:txEl>
                                          </p:spTgt>
                                        </p:tgtEl>
                                        <p:attrNameLst>
                                          <p:attrName>ppt_y</p:attrName>
                                        </p:attrNameLst>
                                      </p:cBhvr>
                                    </p:anim>
                                    <p:animRot by="-480000">
                                      <p:cBhvr>
                                        <p:cTn id="123" dur="250" autoRev="1" fill="hold">
                                          <p:stCondLst>
                                            <p:cond delay="0"/>
                                          </p:stCondLst>
                                        </p:cTn>
                                        <p:tgtEl>
                                          <p:spTgt spid="3">
                                            <p:txEl>
                                              <p:pRg st="7" end="7"/>
                                            </p:txEl>
                                          </p:spTgt>
                                        </p:tgtEl>
                                        <p:attrNameLst>
                                          <p:attrName>r</p:attrName>
                                        </p:attrNameLst>
                                      </p:cBhvr>
                                    </p:animRot>
                                  </p:childTnLst>
                                </p:cTn>
                              </p:par>
                            </p:childTnLst>
                          </p:cTn>
                        </p:par>
                      </p:childTnLst>
                    </p:cTn>
                  </p:par>
                  <p:par>
                    <p:cTn id="124" fill="hold">
                      <p:stCondLst>
                        <p:cond delay="indefinite"/>
                      </p:stCondLst>
                      <p:childTnLst>
                        <p:par>
                          <p:cTn id="125" fill="hold">
                            <p:stCondLst>
                              <p:cond delay="0"/>
                            </p:stCondLst>
                            <p:childTnLst>
                              <p:par>
                                <p:cTn id="126" presetID="51" presetClass="entr" presetSubtype="0" fill="hold" grpId="1" nodeType="clickEffect">
                                  <p:stCondLst>
                                    <p:cond delay="0"/>
                                  </p:stCondLst>
                                  <p:iterate type="lt">
                                    <p:tmPct val="0"/>
                                  </p:iterate>
                                  <p:childTnLst>
                                    <p:set>
                                      <p:cBhvr>
                                        <p:cTn id="127" dur="1" fill="hold">
                                          <p:stCondLst>
                                            <p:cond delay="0"/>
                                          </p:stCondLst>
                                        </p:cTn>
                                        <p:tgtEl>
                                          <p:spTgt spid="3">
                                            <p:txEl>
                                              <p:pRg st="8" end="8"/>
                                            </p:txEl>
                                          </p:spTgt>
                                        </p:tgtEl>
                                        <p:attrNameLst>
                                          <p:attrName>style.visibility</p:attrName>
                                        </p:attrNameLst>
                                      </p:cBhvr>
                                      <p:to>
                                        <p:strVal val="visible"/>
                                      </p:to>
                                    </p:set>
                                    <p:animEffect transition="in" filter="fade">
                                      <p:cBhvr>
                                        <p:cTn id="128" dur="770" decel="100000"/>
                                        <p:tgtEl>
                                          <p:spTgt spid="3">
                                            <p:txEl>
                                              <p:pRg st="8" end="8"/>
                                            </p:txEl>
                                          </p:spTgt>
                                        </p:tgtEl>
                                      </p:cBhvr>
                                    </p:animEffect>
                                    <p:animScale>
                                      <p:cBhvr>
                                        <p:cTn id="129" dur="770" decel="100000"/>
                                        <p:tgtEl>
                                          <p:spTgt spid="3">
                                            <p:txEl>
                                              <p:pRg st="8" end="8"/>
                                            </p:txEl>
                                          </p:spTgt>
                                        </p:tgtEl>
                                      </p:cBhvr>
                                      <p:from x="10000" y="10000"/>
                                      <p:to x="200000" y="450000"/>
                                    </p:animScale>
                                    <p:animScale>
                                      <p:cBhvr>
                                        <p:cTn id="130" dur="1230" accel="100000" fill="hold">
                                          <p:stCondLst>
                                            <p:cond delay="770"/>
                                          </p:stCondLst>
                                        </p:cTn>
                                        <p:tgtEl>
                                          <p:spTgt spid="3">
                                            <p:txEl>
                                              <p:pRg st="8" end="8"/>
                                            </p:txEl>
                                          </p:spTgt>
                                        </p:tgtEl>
                                      </p:cBhvr>
                                      <p:from x="200000" y="450000"/>
                                      <p:to x="100000" y="100000"/>
                                    </p:animScale>
                                    <p:set>
                                      <p:cBhvr>
                                        <p:cTn id="131" dur="770" fill="hold"/>
                                        <p:tgtEl>
                                          <p:spTgt spid="3">
                                            <p:txEl>
                                              <p:pRg st="8" end="8"/>
                                            </p:txEl>
                                          </p:spTgt>
                                        </p:tgtEl>
                                        <p:attrNameLst>
                                          <p:attrName>ppt_x</p:attrName>
                                        </p:attrNameLst>
                                      </p:cBhvr>
                                      <p:to>
                                        <p:strVal val="(0.5)"/>
                                      </p:to>
                                    </p:set>
                                    <p:anim from="(0.5)" to="(#ppt_x)" calcmode="lin" valueType="num">
                                      <p:cBhvr>
                                        <p:cTn id="132" dur="1230" accel="100000" fill="hold">
                                          <p:stCondLst>
                                            <p:cond delay="770"/>
                                          </p:stCondLst>
                                        </p:cTn>
                                        <p:tgtEl>
                                          <p:spTgt spid="3">
                                            <p:txEl>
                                              <p:pRg st="8" end="8"/>
                                            </p:txEl>
                                          </p:spTgt>
                                        </p:tgtEl>
                                        <p:attrNameLst>
                                          <p:attrName>ppt_x</p:attrName>
                                        </p:attrNameLst>
                                      </p:cBhvr>
                                    </p:anim>
                                    <p:set>
                                      <p:cBhvr>
                                        <p:cTn id="133" dur="770" fill="hold"/>
                                        <p:tgtEl>
                                          <p:spTgt spid="3">
                                            <p:txEl>
                                              <p:pRg st="8" end="8"/>
                                            </p:txEl>
                                          </p:spTgt>
                                        </p:tgtEl>
                                        <p:attrNameLst>
                                          <p:attrName>ppt_y</p:attrName>
                                        </p:attrNameLst>
                                      </p:cBhvr>
                                      <p:to>
                                        <p:strVal val="(#ppt_y+0.4)"/>
                                      </p:to>
                                    </p:set>
                                    <p:anim from="(#ppt_y+0.4)" to="(#ppt_y)" calcmode="lin" valueType="num">
                                      <p:cBhvr>
                                        <p:cTn id="134" dur="1230" accel="100000" fill="hold">
                                          <p:stCondLst>
                                            <p:cond delay="770"/>
                                          </p:stCondLst>
                                        </p:cTn>
                                        <p:tgtEl>
                                          <p:spTgt spid="3">
                                            <p:txEl>
                                              <p:pRg st="8" end="8"/>
                                            </p:txEl>
                                          </p:spTgt>
                                        </p:tgtEl>
                                        <p:attrNameLst>
                                          <p:attrName>ppt_y</p:attrName>
                                        </p:attrNameLst>
                                      </p:cBhvr>
                                    </p:anim>
                                  </p:childTnLst>
                                </p:cTn>
                              </p:par>
                            </p:childTnLst>
                          </p:cTn>
                        </p:par>
                      </p:childTnLst>
                    </p:cTn>
                  </p:par>
                  <p:par>
                    <p:cTn id="135" fill="hold">
                      <p:stCondLst>
                        <p:cond delay="indefinite"/>
                      </p:stCondLst>
                      <p:childTnLst>
                        <p:par>
                          <p:cTn id="136" fill="hold">
                            <p:stCondLst>
                              <p:cond delay="0"/>
                            </p:stCondLst>
                            <p:childTnLst>
                              <p:par>
                                <p:cTn id="137" presetID="51" presetClass="entr" presetSubtype="0" fill="hold" grpId="1" nodeType="clickEffect">
                                  <p:stCondLst>
                                    <p:cond delay="0"/>
                                  </p:stCondLst>
                                  <p:iterate type="lt">
                                    <p:tmPct val="0"/>
                                  </p:iterate>
                                  <p:childTnLst>
                                    <p:set>
                                      <p:cBhvr>
                                        <p:cTn id="138" dur="1" fill="hold">
                                          <p:stCondLst>
                                            <p:cond delay="0"/>
                                          </p:stCondLst>
                                        </p:cTn>
                                        <p:tgtEl>
                                          <p:spTgt spid="3">
                                            <p:txEl>
                                              <p:pRg st="9" end="9"/>
                                            </p:txEl>
                                          </p:spTgt>
                                        </p:tgtEl>
                                        <p:attrNameLst>
                                          <p:attrName>style.visibility</p:attrName>
                                        </p:attrNameLst>
                                      </p:cBhvr>
                                      <p:to>
                                        <p:strVal val="visible"/>
                                      </p:to>
                                    </p:set>
                                    <p:animEffect transition="in" filter="fade">
                                      <p:cBhvr>
                                        <p:cTn id="139" dur="770" decel="100000"/>
                                        <p:tgtEl>
                                          <p:spTgt spid="3">
                                            <p:txEl>
                                              <p:pRg st="9" end="9"/>
                                            </p:txEl>
                                          </p:spTgt>
                                        </p:tgtEl>
                                      </p:cBhvr>
                                    </p:animEffect>
                                    <p:animScale>
                                      <p:cBhvr>
                                        <p:cTn id="140" dur="770" decel="100000"/>
                                        <p:tgtEl>
                                          <p:spTgt spid="3">
                                            <p:txEl>
                                              <p:pRg st="9" end="9"/>
                                            </p:txEl>
                                          </p:spTgt>
                                        </p:tgtEl>
                                      </p:cBhvr>
                                      <p:from x="10000" y="10000"/>
                                      <p:to x="200000" y="450000"/>
                                    </p:animScale>
                                    <p:animScale>
                                      <p:cBhvr>
                                        <p:cTn id="141" dur="1230" accel="100000" fill="hold">
                                          <p:stCondLst>
                                            <p:cond delay="770"/>
                                          </p:stCondLst>
                                        </p:cTn>
                                        <p:tgtEl>
                                          <p:spTgt spid="3">
                                            <p:txEl>
                                              <p:pRg st="9" end="9"/>
                                            </p:txEl>
                                          </p:spTgt>
                                        </p:tgtEl>
                                      </p:cBhvr>
                                      <p:from x="200000" y="450000"/>
                                      <p:to x="100000" y="100000"/>
                                    </p:animScale>
                                    <p:set>
                                      <p:cBhvr>
                                        <p:cTn id="142" dur="770" fill="hold"/>
                                        <p:tgtEl>
                                          <p:spTgt spid="3">
                                            <p:txEl>
                                              <p:pRg st="9" end="9"/>
                                            </p:txEl>
                                          </p:spTgt>
                                        </p:tgtEl>
                                        <p:attrNameLst>
                                          <p:attrName>ppt_x</p:attrName>
                                        </p:attrNameLst>
                                      </p:cBhvr>
                                      <p:to>
                                        <p:strVal val="(0.5)"/>
                                      </p:to>
                                    </p:set>
                                    <p:anim from="(0.5)" to="(#ppt_x)" calcmode="lin" valueType="num">
                                      <p:cBhvr>
                                        <p:cTn id="143" dur="1230" accel="100000" fill="hold">
                                          <p:stCondLst>
                                            <p:cond delay="770"/>
                                          </p:stCondLst>
                                        </p:cTn>
                                        <p:tgtEl>
                                          <p:spTgt spid="3">
                                            <p:txEl>
                                              <p:pRg st="9" end="9"/>
                                            </p:txEl>
                                          </p:spTgt>
                                        </p:tgtEl>
                                        <p:attrNameLst>
                                          <p:attrName>ppt_x</p:attrName>
                                        </p:attrNameLst>
                                      </p:cBhvr>
                                    </p:anim>
                                    <p:set>
                                      <p:cBhvr>
                                        <p:cTn id="144" dur="770" fill="hold"/>
                                        <p:tgtEl>
                                          <p:spTgt spid="3">
                                            <p:txEl>
                                              <p:pRg st="9" end="9"/>
                                            </p:txEl>
                                          </p:spTgt>
                                        </p:tgtEl>
                                        <p:attrNameLst>
                                          <p:attrName>ppt_y</p:attrName>
                                        </p:attrNameLst>
                                      </p:cBhvr>
                                      <p:to>
                                        <p:strVal val="(#ppt_y+0.4)"/>
                                      </p:to>
                                    </p:set>
                                    <p:anim from="(#ppt_y+0.4)" to="(#ppt_y)" calcmode="lin" valueType="num">
                                      <p:cBhvr>
                                        <p:cTn id="145" dur="1230" accel="100000" fill="hold">
                                          <p:stCondLst>
                                            <p:cond delay="770"/>
                                          </p:stCondLst>
                                        </p:cTn>
                                        <p:tgtEl>
                                          <p:spTgt spid="3">
                                            <p:txEl>
                                              <p:pRg st="9" end="9"/>
                                            </p:txEl>
                                          </p:spTgt>
                                        </p:tgtEl>
                                        <p:attrNameLst>
                                          <p:attrName>ppt_y</p:attrName>
                                        </p:attrNameLst>
                                      </p:cBhvr>
                                    </p:anim>
                                  </p:childTnLst>
                                </p:cTn>
                              </p:par>
                            </p:childTnLst>
                          </p:cTn>
                        </p:par>
                      </p:childTnLst>
                    </p:cTn>
                  </p:par>
                  <p:par>
                    <p:cTn id="146" fill="hold">
                      <p:stCondLst>
                        <p:cond delay="indefinite"/>
                      </p:stCondLst>
                      <p:childTnLst>
                        <p:par>
                          <p:cTn id="147" fill="hold">
                            <p:stCondLst>
                              <p:cond delay="0"/>
                            </p:stCondLst>
                            <p:childTnLst>
                              <p:par>
                                <p:cTn id="148" presetID="36" presetClass="emph" presetSubtype="0" fill="hold" grpId="0" nodeType="clickEffect">
                                  <p:stCondLst>
                                    <p:cond delay="0"/>
                                  </p:stCondLst>
                                  <p:iterate type="lt">
                                    <p:tmPct val="10000"/>
                                  </p:iterate>
                                  <p:childTnLst>
                                    <p:animScale>
                                      <p:cBhvr>
                                        <p:cTn id="149" dur="250" autoRev="1" fill="hold">
                                          <p:stCondLst>
                                            <p:cond delay="0"/>
                                          </p:stCondLst>
                                        </p:cTn>
                                        <p:tgtEl>
                                          <p:spTgt spid="3">
                                            <p:txEl>
                                              <p:pRg st="8" end="8"/>
                                            </p:txEl>
                                          </p:spTgt>
                                        </p:tgtEl>
                                      </p:cBhvr>
                                      <p:to x="80000" y="100000"/>
                                    </p:animScale>
                                    <p:anim by="(#ppt_w*0.10)" calcmode="lin" valueType="num">
                                      <p:cBhvr>
                                        <p:cTn id="150" dur="250" autoRev="1" fill="hold">
                                          <p:stCondLst>
                                            <p:cond delay="0"/>
                                          </p:stCondLst>
                                        </p:cTn>
                                        <p:tgtEl>
                                          <p:spTgt spid="3">
                                            <p:txEl>
                                              <p:pRg st="8" end="8"/>
                                            </p:txEl>
                                          </p:spTgt>
                                        </p:tgtEl>
                                        <p:attrNameLst>
                                          <p:attrName>ppt_x</p:attrName>
                                        </p:attrNameLst>
                                      </p:cBhvr>
                                    </p:anim>
                                    <p:anim by="(-#ppt_w*0.10)" calcmode="lin" valueType="num">
                                      <p:cBhvr>
                                        <p:cTn id="151" dur="250" autoRev="1" fill="hold">
                                          <p:stCondLst>
                                            <p:cond delay="0"/>
                                          </p:stCondLst>
                                        </p:cTn>
                                        <p:tgtEl>
                                          <p:spTgt spid="3">
                                            <p:txEl>
                                              <p:pRg st="8" end="8"/>
                                            </p:txEl>
                                          </p:spTgt>
                                        </p:tgtEl>
                                        <p:attrNameLst>
                                          <p:attrName>ppt_y</p:attrName>
                                        </p:attrNameLst>
                                      </p:cBhvr>
                                    </p:anim>
                                    <p:animRot by="-480000">
                                      <p:cBhvr>
                                        <p:cTn id="152" dur="250" autoRev="1" fill="hold">
                                          <p:stCondLst>
                                            <p:cond delay="0"/>
                                          </p:stCondLst>
                                        </p:cTn>
                                        <p:tgtEl>
                                          <p:spTgt spid="3">
                                            <p:txEl>
                                              <p:pRg st="8" end="8"/>
                                            </p:txEl>
                                          </p:spTgt>
                                        </p:tgtEl>
                                        <p:attrNameLst>
                                          <p:attrName>r</p:attrName>
                                        </p:attrNameLst>
                                      </p:cBhvr>
                                    </p:animRot>
                                  </p:childTnLst>
                                </p:cTn>
                              </p:par>
                            </p:childTnLst>
                          </p:cTn>
                        </p:par>
                      </p:childTnLst>
                    </p:cTn>
                  </p:par>
                  <p:par>
                    <p:cTn id="153" fill="hold">
                      <p:stCondLst>
                        <p:cond delay="indefinite"/>
                      </p:stCondLst>
                      <p:childTnLst>
                        <p:par>
                          <p:cTn id="154" fill="hold">
                            <p:stCondLst>
                              <p:cond delay="0"/>
                            </p:stCondLst>
                            <p:childTnLst>
                              <p:par>
                                <p:cTn id="155" presetID="36" presetClass="emph" presetSubtype="0" fill="hold" grpId="0" nodeType="clickEffect">
                                  <p:stCondLst>
                                    <p:cond delay="0"/>
                                  </p:stCondLst>
                                  <p:iterate type="lt">
                                    <p:tmPct val="10000"/>
                                  </p:iterate>
                                  <p:childTnLst>
                                    <p:animScale>
                                      <p:cBhvr>
                                        <p:cTn id="156" dur="250" autoRev="1" fill="hold">
                                          <p:stCondLst>
                                            <p:cond delay="0"/>
                                          </p:stCondLst>
                                        </p:cTn>
                                        <p:tgtEl>
                                          <p:spTgt spid="3">
                                            <p:txEl>
                                              <p:pRg st="9" end="9"/>
                                            </p:txEl>
                                          </p:spTgt>
                                        </p:tgtEl>
                                      </p:cBhvr>
                                      <p:to x="80000" y="100000"/>
                                    </p:animScale>
                                    <p:anim by="(#ppt_w*0.10)" calcmode="lin" valueType="num">
                                      <p:cBhvr>
                                        <p:cTn id="157" dur="250" autoRev="1" fill="hold">
                                          <p:stCondLst>
                                            <p:cond delay="0"/>
                                          </p:stCondLst>
                                        </p:cTn>
                                        <p:tgtEl>
                                          <p:spTgt spid="3">
                                            <p:txEl>
                                              <p:pRg st="9" end="9"/>
                                            </p:txEl>
                                          </p:spTgt>
                                        </p:tgtEl>
                                        <p:attrNameLst>
                                          <p:attrName>ppt_x</p:attrName>
                                        </p:attrNameLst>
                                      </p:cBhvr>
                                    </p:anim>
                                    <p:anim by="(-#ppt_w*0.10)" calcmode="lin" valueType="num">
                                      <p:cBhvr>
                                        <p:cTn id="158" dur="250" autoRev="1" fill="hold">
                                          <p:stCondLst>
                                            <p:cond delay="0"/>
                                          </p:stCondLst>
                                        </p:cTn>
                                        <p:tgtEl>
                                          <p:spTgt spid="3">
                                            <p:txEl>
                                              <p:pRg st="9" end="9"/>
                                            </p:txEl>
                                          </p:spTgt>
                                        </p:tgtEl>
                                        <p:attrNameLst>
                                          <p:attrName>ppt_y</p:attrName>
                                        </p:attrNameLst>
                                      </p:cBhvr>
                                    </p:anim>
                                    <p:animRot by="-480000">
                                      <p:cBhvr>
                                        <p:cTn id="159" dur="250" autoRev="1" fill="hold">
                                          <p:stCondLst>
                                            <p:cond delay="0"/>
                                          </p:stCondLst>
                                        </p:cTn>
                                        <p:tgtEl>
                                          <p:spTgt spid="3">
                                            <p:txEl>
                                              <p:pRg st="9" end="9"/>
                                            </p:txEl>
                                          </p:spTgt>
                                        </p:tgtEl>
                                        <p:attrNameLst>
                                          <p:attrName>r</p:attrName>
                                        </p:attrNameLst>
                                      </p:cBhvr>
                                    </p:animRot>
                                  </p:childTnLst>
                                </p:cTn>
                              </p:par>
                            </p:childTnLst>
                          </p:cTn>
                        </p:par>
                      </p:childTnLst>
                    </p:cTn>
                  </p:par>
                  <p:par>
                    <p:cTn id="160" fill="hold">
                      <p:stCondLst>
                        <p:cond delay="indefinite"/>
                      </p:stCondLst>
                      <p:childTnLst>
                        <p:par>
                          <p:cTn id="161" fill="hold">
                            <p:stCondLst>
                              <p:cond delay="0"/>
                            </p:stCondLst>
                            <p:childTnLst>
                              <p:par>
                                <p:cTn id="162" presetID="48" presetClass="entr" presetSubtype="0" accel="50000" fill="hold" nodeType="clickEffect">
                                  <p:stCondLst>
                                    <p:cond delay="0"/>
                                  </p:stCondLst>
                                  <p:childTnLst>
                                    <p:set>
                                      <p:cBhvr>
                                        <p:cTn id="163" dur="1" fill="hold">
                                          <p:stCondLst>
                                            <p:cond delay="0"/>
                                          </p:stCondLst>
                                        </p:cTn>
                                        <p:tgtEl>
                                          <p:spTgt spid="32770"/>
                                        </p:tgtEl>
                                        <p:attrNameLst>
                                          <p:attrName>style.visibility</p:attrName>
                                        </p:attrNameLst>
                                      </p:cBhvr>
                                      <p:to>
                                        <p:strVal val="visible"/>
                                      </p:to>
                                    </p:set>
                                    <p:anim calcmode="lin" valueType="num">
                                      <p:cBhvr>
                                        <p:cTn id="164" dur="1000" fill="hold"/>
                                        <p:tgtEl>
                                          <p:spTgt spid="3277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5" dur="1000" fill="hold"/>
                                        <p:tgtEl>
                                          <p:spTgt spid="32770"/>
                                        </p:tgtEl>
                                        <p:attrNameLst>
                                          <p:attrName>ppt_x</p:attrName>
                                        </p:attrNameLst>
                                      </p:cBhvr>
                                      <p:tavLst>
                                        <p:tav tm="0">
                                          <p:val>
                                            <p:fltVal val="-1"/>
                                          </p:val>
                                        </p:tav>
                                        <p:tav tm="50000">
                                          <p:val>
                                            <p:fltVal val="0.95"/>
                                          </p:val>
                                        </p:tav>
                                        <p:tav tm="100000">
                                          <p:val>
                                            <p:strVal val="#ppt_x"/>
                                          </p:val>
                                        </p:tav>
                                      </p:tavLst>
                                    </p:anim>
                                    <p:anim calcmode="lin" valueType="num">
                                      <p:cBhvr>
                                        <p:cTn id="166" dur="1000" fill="hold"/>
                                        <p:tgtEl>
                                          <p:spTgt spid="32770"/>
                                        </p:tgtEl>
                                        <p:attrNameLst>
                                          <p:attrName>ppt_y</p:attrName>
                                        </p:attrNameLst>
                                      </p:cBhvr>
                                      <p:tavLst>
                                        <p:tav tm="0">
                                          <p:val>
                                            <p:strVal val="#ppt_y"/>
                                          </p:val>
                                        </p:tav>
                                        <p:tav tm="100000">
                                          <p:val>
                                            <p:strVal val="#ppt_y"/>
                                          </p:val>
                                        </p:tav>
                                      </p:tavLst>
                                    </p:anim>
                                    <p:animEffect transition="in" filter="fade">
                                      <p:cBhvr>
                                        <p:cTn id="167" dur="1000"/>
                                        <p:tgtEl>
                                          <p:spTgt spid="32770"/>
                                        </p:tgtEl>
                                      </p:cBhvr>
                                    </p:animEffect>
                                  </p:childTnLst>
                                </p:cTn>
                              </p:par>
                            </p:childTnLst>
                          </p:cTn>
                        </p:par>
                      </p:childTnLst>
                    </p:cTn>
                  </p:par>
                  <p:par>
                    <p:cTn id="168" fill="hold">
                      <p:stCondLst>
                        <p:cond delay="indefinite"/>
                      </p:stCondLst>
                      <p:childTnLst>
                        <p:par>
                          <p:cTn id="169" fill="hold">
                            <p:stCondLst>
                              <p:cond delay="0"/>
                            </p:stCondLst>
                            <p:childTnLst>
                              <p:par>
                                <p:cTn id="170" presetID="53" presetClass="entr" presetSubtype="0" fill="hold" grpId="0" nodeType="clickEffect">
                                  <p:stCondLst>
                                    <p:cond delay="0"/>
                                  </p:stCondLst>
                                  <p:childTnLst>
                                    <p:set>
                                      <p:cBhvr>
                                        <p:cTn id="171" dur="1" fill="hold">
                                          <p:stCondLst>
                                            <p:cond delay="0"/>
                                          </p:stCondLst>
                                        </p:cTn>
                                        <p:tgtEl>
                                          <p:spTgt spid="6"/>
                                        </p:tgtEl>
                                        <p:attrNameLst>
                                          <p:attrName>style.visibility</p:attrName>
                                        </p:attrNameLst>
                                      </p:cBhvr>
                                      <p:to>
                                        <p:strVal val="visible"/>
                                      </p:to>
                                    </p:set>
                                    <p:anim calcmode="lin" valueType="num">
                                      <p:cBhvr>
                                        <p:cTn id="172" dur="500" fill="hold"/>
                                        <p:tgtEl>
                                          <p:spTgt spid="6"/>
                                        </p:tgtEl>
                                        <p:attrNameLst>
                                          <p:attrName>ppt_w</p:attrName>
                                        </p:attrNameLst>
                                      </p:cBhvr>
                                      <p:tavLst>
                                        <p:tav tm="0">
                                          <p:val>
                                            <p:fltVal val="0"/>
                                          </p:val>
                                        </p:tav>
                                        <p:tav tm="100000">
                                          <p:val>
                                            <p:strVal val="#ppt_w"/>
                                          </p:val>
                                        </p:tav>
                                      </p:tavLst>
                                    </p:anim>
                                    <p:anim calcmode="lin" valueType="num">
                                      <p:cBhvr>
                                        <p:cTn id="173" dur="500" fill="hold"/>
                                        <p:tgtEl>
                                          <p:spTgt spid="6"/>
                                        </p:tgtEl>
                                        <p:attrNameLst>
                                          <p:attrName>ppt_h</p:attrName>
                                        </p:attrNameLst>
                                      </p:cBhvr>
                                      <p:tavLst>
                                        <p:tav tm="0">
                                          <p:val>
                                            <p:fltVal val="0"/>
                                          </p:val>
                                        </p:tav>
                                        <p:tav tm="100000">
                                          <p:val>
                                            <p:strVal val="#ppt_h"/>
                                          </p:val>
                                        </p:tav>
                                      </p:tavLst>
                                    </p:anim>
                                    <p:animEffect transition="in" filter="fade">
                                      <p:cBhvr>
                                        <p:cTn id="17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uiExpand="1" build="p"/>
      <p:bldP spid="4"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altLang="ja-JP" dirty="0" smtClean="0"/>
              <a:t>JAPANESE HOME GROUND</a:t>
            </a:r>
            <a:endParaRPr lang="en-AU" dirty="0"/>
          </a:p>
        </p:txBody>
      </p:sp>
      <p:sp>
        <p:nvSpPr>
          <p:cNvPr id="3" name="Content Placeholder 2"/>
          <p:cNvSpPr>
            <a:spLocks noGrp="1"/>
          </p:cNvSpPr>
          <p:nvPr>
            <p:ph idx="1"/>
          </p:nvPr>
        </p:nvSpPr>
        <p:spPr>
          <a:xfrm>
            <a:off x="500034" y="1500174"/>
            <a:ext cx="8229600" cy="4709160"/>
          </a:xfrm>
        </p:spPr>
        <p:txBody>
          <a:bodyPr/>
          <a:lstStyle/>
          <a:p>
            <a:endParaRPr lang="en-AU" sz="1800" dirty="0" smtClean="0"/>
          </a:p>
          <a:p>
            <a:r>
              <a:rPr lang="en-AU" sz="1800" dirty="0" smtClean="0"/>
              <a:t>This </a:t>
            </a:r>
            <a:r>
              <a:rPr lang="en-AU" sz="1800" dirty="0" smtClean="0"/>
              <a:t>page is about the Japanese soccer home ground. </a:t>
            </a:r>
          </a:p>
          <a:p>
            <a:pPr>
              <a:buNone/>
            </a:pPr>
            <a:endParaRPr lang="en-AU" sz="1800" dirty="0" smtClean="0"/>
          </a:p>
          <a:p>
            <a:pPr>
              <a:buNone/>
            </a:pPr>
            <a:r>
              <a:rPr lang="en-AU" sz="1800" dirty="0" smtClean="0"/>
              <a:t>HOME GROUND : Niigata  ‘Big Swan’ Stadium</a:t>
            </a:r>
          </a:p>
          <a:p>
            <a:pPr>
              <a:buNone/>
            </a:pPr>
            <a:r>
              <a:rPr lang="en-AU" sz="1800" dirty="0" smtClean="0"/>
              <a:t>ADDRESS : 68 Seigoro, Niigata-city, Niigata,950-0933</a:t>
            </a:r>
          </a:p>
          <a:p>
            <a:pPr>
              <a:buNone/>
            </a:pPr>
            <a:r>
              <a:rPr lang="en-AU" sz="1800" dirty="0" smtClean="0"/>
              <a:t>CAPACITY : 42,300</a:t>
            </a:r>
          </a:p>
          <a:p>
            <a:pPr>
              <a:buNone/>
            </a:pPr>
            <a:r>
              <a:rPr lang="en-AU" sz="1800" dirty="0" smtClean="0"/>
              <a:t>WHEN BUILT: 2001</a:t>
            </a:r>
          </a:p>
          <a:p>
            <a:pPr>
              <a:buNone/>
            </a:pPr>
            <a:endParaRPr lang="en-AU" sz="1800" dirty="0" smtClean="0"/>
          </a:p>
          <a:p>
            <a:r>
              <a:rPr lang="en-AU" sz="1800" dirty="0" smtClean="0"/>
              <a:t>It is known as the ‘Big Swan’ because the roof of the stadium looks like resting swan.</a:t>
            </a:r>
          </a:p>
          <a:p>
            <a:pPr>
              <a:buNone/>
            </a:pPr>
            <a:endParaRPr lang="en-AU" dirty="0"/>
          </a:p>
        </p:txBody>
      </p:sp>
      <p:pic>
        <p:nvPicPr>
          <p:cNvPr id="1026" name="Picture 2" descr="Niigata Stadium, Niigata."/>
          <p:cNvPicPr>
            <a:picLocks noChangeAspect="1" noChangeArrowheads="1"/>
          </p:cNvPicPr>
          <p:nvPr/>
        </p:nvPicPr>
        <p:blipFill>
          <a:blip r:embed="rId3" cstate="print"/>
          <a:srcRect/>
          <a:stretch>
            <a:fillRect/>
          </a:stretch>
        </p:blipFill>
        <p:spPr bwMode="auto">
          <a:xfrm>
            <a:off x="5786446" y="4500570"/>
            <a:ext cx="3000396" cy="2000264"/>
          </a:xfrm>
          <a:prstGeom prst="rect">
            <a:avLst/>
          </a:prstGeom>
          <a:noFill/>
        </p:spPr>
      </p:pic>
      <p:sp>
        <p:nvSpPr>
          <p:cNvPr id="5" name="TextBox 4"/>
          <p:cNvSpPr txBox="1"/>
          <p:nvPr/>
        </p:nvSpPr>
        <p:spPr>
          <a:xfrm>
            <a:off x="1000100" y="1285860"/>
            <a:ext cx="6500858" cy="369332"/>
          </a:xfrm>
          <a:prstGeom prst="rect">
            <a:avLst/>
          </a:prstGeom>
          <a:noFill/>
        </p:spPr>
        <p:txBody>
          <a:bodyPr wrap="square" rtlCol="0">
            <a:spAutoFit/>
          </a:bodyPr>
          <a:lstStyle/>
          <a:p>
            <a:r>
              <a:rPr lang="ja-JP" altLang="en-US" smtClean="0"/>
              <a:t>これ　は　あの　ぺじ　の　あの　のほん    </a:t>
            </a:r>
            <a:r>
              <a:rPr lang="ja-JP" altLang="en-US" smtClean="0"/>
              <a:t>ほ</a:t>
            </a:r>
            <a:r>
              <a:rPr lang="ja-JP" altLang="en-US" smtClean="0"/>
              <a:t>むぐらうんど。　</a:t>
            </a:r>
            <a:endParaRPr lang="ja-JP" altLang="en-AU"/>
          </a:p>
        </p:txBody>
      </p:sp>
    </p:spTree>
  </p:cSld>
  <p:clrMapOvr>
    <a:masterClrMapping/>
  </p:clrMapOvr>
  <p:transition spd="slow">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ppt_x</p:attrName>
                                        </p:attrNameLst>
                                      </p:cBhvr>
                                      <p:tavLst>
                                        <p:tav tm="0">
                                          <p:val>
                                            <p:strVal val="#ppt_x-.2"/>
                                          </p:val>
                                        </p:tav>
                                        <p:tav tm="100000">
                                          <p:val>
                                            <p:strVal val="#ppt_x"/>
                                          </p:val>
                                        </p:tav>
                                      </p:tavLst>
                                    </p:anim>
                                    <p:anim calcmode="lin" valueType="num">
                                      <p:cBhvr>
                                        <p:cTn id="13"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4" dur="1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7" presetClass="emph" presetSubtype="0" fill="hold" grpId="1" nodeType="clickEffect">
                                  <p:stCondLst>
                                    <p:cond delay="0"/>
                                  </p:stCondLst>
                                  <p:childTnLst>
                                    <p:animClr clrSpc="rgb">
                                      <p:cBhvr override="childStyle">
                                        <p:cTn id="25" dur="250" autoRev="1" fill="hold"/>
                                        <p:tgtEl>
                                          <p:spTgt spid="3">
                                            <p:txEl>
                                              <p:pRg st="1" end="1"/>
                                            </p:txEl>
                                          </p:spTgt>
                                        </p:tgtEl>
                                        <p:attrNameLst>
                                          <p:attrName>style.color</p:attrName>
                                        </p:attrNameLst>
                                      </p:cBhvr>
                                      <p:to>
                                        <a:schemeClr val="bg1"/>
                                      </p:to>
                                    </p:animClr>
                                    <p:animClr clrSpc="rgb">
                                      <p:cBhvr>
                                        <p:cTn id="26" dur="250" autoRev="1" fill="hold"/>
                                        <p:tgtEl>
                                          <p:spTgt spid="3">
                                            <p:txEl>
                                              <p:pRg st="1" end="1"/>
                                            </p:txEl>
                                          </p:spTgt>
                                        </p:tgtEl>
                                        <p:attrNameLst>
                                          <p:attrName>fillcolor</p:attrName>
                                        </p:attrNameLst>
                                      </p:cBhvr>
                                      <p:to>
                                        <a:schemeClr val="bg1"/>
                                      </p:to>
                                    </p:animClr>
                                    <p:set>
                                      <p:cBhvr>
                                        <p:cTn id="27" dur="250" autoRev="1" fill="hold"/>
                                        <p:tgtEl>
                                          <p:spTgt spid="3">
                                            <p:txEl>
                                              <p:pRg st="1" end="1"/>
                                            </p:txEl>
                                          </p:spTgt>
                                        </p:tgtEl>
                                        <p:attrNameLst>
                                          <p:attrName>fill.type</p:attrName>
                                        </p:attrNameLst>
                                      </p:cBhvr>
                                      <p:to>
                                        <p:strVal val="solid"/>
                                      </p:to>
                                    </p:set>
                                    <p:set>
                                      <p:cBhvr>
                                        <p:cTn id="28" dur="250" autoRev="1" fill="hold"/>
                                        <p:tgtEl>
                                          <p:spTgt spid="3">
                                            <p:txEl>
                                              <p:pRg st="1" end="1"/>
                                            </p:txEl>
                                          </p:spTgt>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5" dur="500"/>
                                        <p:tgtEl>
                                          <p:spTgt spid="3">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7" presetClass="emph" presetSubtype="0" fill="hold" grpId="1" nodeType="clickEffect">
                                  <p:stCondLst>
                                    <p:cond delay="0"/>
                                  </p:stCondLst>
                                  <p:childTnLst>
                                    <p:animClr clrSpc="rgb">
                                      <p:cBhvr override="childStyle">
                                        <p:cTn id="39" dur="250" autoRev="1" fill="hold"/>
                                        <p:tgtEl>
                                          <p:spTgt spid="3">
                                            <p:txEl>
                                              <p:pRg st="3" end="3"/>
                                            </p:txEl>
                                          </p:spTgt>
                                        </p:tgtEl>
                                        <p:attrNameLst>
                                          <p:attrName>style.color</p:attrName>
                                        </p:attrNameLst>
                                      </p:cBhvr>
                                      <p:to>
                                        <a:schemeClr val="bg1"/>
                                      </p:to>
                                    </p:animClr>
                                    <p:animClr clrSpc="rgb">
                                      <p:cBhvr>
                                        <p:cTn id="40" dur="250" autoRev="1" fill="hold"/>
                                        <p:tgtEl>
                                          <p:spTgt spid="3">
                                            <p:txEl>
                                              <p:pRg st="3" end="3"/>
                                            </p:txEl>
                                          </p:spTgt>
                                        </p:tgtEl>
                                        <p:attrNameLst>
                                          <p:attrName>fillcolor</p:attrName>
                                        </p:attrNameLst>
                                      </p:cBhvr>
                                      <p:to>
                                        <a:schemeClr val="bg1"/>
                                      </p:to>
                                    </p:animClr>
                                    <p:set>
                                      <p:cBhvr>
                                        <p:cTn id="41" dur="250" autoRev="1" fill="hold"/>
                                        <p:tgtEl>
                                          <p:spTgt spid="3">
                                            <p:txEl>
                                              <p:pRg st="3" end="3"/>
                                            </p:txEl>
                                          </p:spTgt>
                                        </p:tgtEl>
                                        <p:attrNameLst>
                                          <p:attrName>fill.type</p:attrName>
                                        </p:attrNameLst>
                                      </p:cBhvr>
                                      <p:to>
                                        <p:strVal val="solid"/>
                                      </p:to>
                                    </p:set>
                                    <p:set>
                                      <p:cBhvr>
                                        <p:cTn id="42" dur="250" autoRev="1" fill="hold"/>
                                        <p:tgtEl>
                                          <p:spTgt spid="3">
                                            <p:txEl>
                                              <p:pRg st="3" end="3"/>
                                            </p:txEl>
                                          </p:spTgt>
                                        </p:tgtEl>
                                        <p:attrNameLst>
                                          <p:attrName>fill.on</p:attrName>
                                        </p:attrNameLst>
                                      </p:cBhvr>
                                      <p:to>
                                        <p:strVal val="true"/>
                                      </p:to>
                                    </p:set>
                                  </p:childTnLst>
                                </p:cTn>
                              </p:par>
                            </p:childTnLst>
                          </p:cTn>
                        </p:par>
                      </p:childTnLst>
                    </p:cTn>
                  </p:par>
                  <p:par>
                    <p:cTn id="43" fill="hold">
                      <p:stCondLst>
                        <p:cond delay="indefinite"/>
                      </p:stCondLst>
                      <p:childTnLst>
                        <p:par>
                          <p:cTn id="44" fill="hold">
                            <p:stCondLst>
                              <p:cond delay="0"/>
                            </p:stCondLst>
                            <p:childTnLst>
                              <p:par>
                                <p:cTn id="45" presetID="53"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 calcmode="lin" valueType="num">
                                      <p:cBhvr>
                                        <p:cTn id="4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49" dur="500"/>
                                        <p:tgtEl>
                                          <p:spTgt spid="3">
                                            <p:txEl>
                                              <p:pRg st="4" end="4"/>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7" presetClass="emph" presetSubtype="0" fill="hold" grpId="1" nodeType="clickEffect">
                                  <p:stCondLst>
                                    <p:cond delay="0"/>
                                  </p:stCondLst>
                                  <p:childTnLst>
                                    <p:animClr clrSpc="rgb">
                                      <p:cBhvr override="childStyle">
                                        <p:cTn id="53" dur="250" autoRev="1" fill="hold"/>
                                        <p:tgtEl>
                                          <p:spTgt spid="3">
                                            <p:txEl>
                                              <p:pRg st="4" end="4"/>
                                            </p:txEl>
                                          </p:spTgt>
                                        </p:tgtEl>
                                        <p:attrNameLst>
                                          <p:attrName>style.color</p:attrName>
                                        </p:attrNameLst>
                                      </p:cBhvr>
                                      <p:to>
                                        <a:schemeClr val="bg1"/>
                                      </p:to>
                                    </p:animClr>
                                    <p:animClr clrSpc="rgb">
                                      <p:cBhvr>
                                        <p:cTn id="54" dur="250" autoRev="1" fill="hold"/>
                                        <p:tgtEl>
                                          <p:spTgt spid="3">
                                            <p:txEl>
                                              <p:pRg st="4" end="4"/>
                                            </p:txEl>
                                          </p:spTgt>
                                        </p:tgtEl>
                                        <p:attrNameLst>
                                          <p:attrName>fillcolor</p:attrName>
                                        </p:attrNameLst>
                                      </p:cBhvr>
                                      <p:to>
                                        <a:schemeClr val="bg1"/>
                                      </p:to>
                                    </p:animClr>
                                    <p:set>
                                      <p:cBhvr>
                                        <p:cTn id="55" dur="250" autoRev="1" fill="hold"/>
                                        <p:tgtEl>
                                          <p:spTgt spid="3">
                                            <p:txEl>
                                              <p:pRg st="4" end="4"/>
                                            </p:txEl>
                                          </p:spTgt>
                                        </p:tgtEl>
                                        <p:attrNameLst>
                                          <p:attrName>fill.type</p:attrName>
                                        </p:attrNameLst>
                                      </p:cBhvr>
                                      <p:to>
                                        <p:strVal val="solid"/>
                                      </p:to>
                                    </p:set>
                                    <p:set>
                                      <p:cBhvr>
                                        <p:cTn id="56" dur="250" autoRev="1" fill="hold"/>
                                        <p:tgtEl>
                                          <p:spTgt spid="3">
                                            <p:txEl>
                                              <p:pRg st="4" end="4"/>
                                            </p:txEl>
                                          </p:spTgt>
                                        </p:tgtEl>
                                        <p:attrNameLst>
                                          <p:attrName>fill.on</p:attrName>
                                        </p:attrNameLst>
                                      </p:cBhvr>
                                      <p:to>
                                        <p:strVal val="true"/>
                                      </p:to>
                                    </p:set>
                                  </p:childTnLst>
                                </p:cTn>
                              </p:par>
                            </p:childTnLst>
                          </p:cTn>
                        </p:par>
                      </p:childTnLst>
                    </p:cTn>
                  </p:par>
                  <p:par>
                    <p:cTn id="57" fill="hold">
                      <p:stCondLst>
                        <p:cond delay="indefinite"/>
                      </p:stCondLst>
                      <p:childTnLst>
                        <p:par>
                          <p:cTn id="58" fill="hold">
                            <p:stCondLst>
                              <p:cond delay="0"/>
                            </p:stCondLst>
                            <p:childTnLst>
                              <p:par>
                                <p:cTn id="59" presetID="53" presetClass="entr" presetSubtype="0" fill="hold" grpId="0" nodeType="clickEffect">
                                  <p:stCondLst>
                                    <p:cond delay="0"/>
                                  </p:stCondLst>
                                  <p:childTnLst>
                                    <p:set>
                                      <p:cBhvr>
                                        <p:cTn id="60" dur="1" fill="hold">
                                          <p:stCondLst>
                                            <p:cond delay="0"/>
                                          </p:stCondLst>
                                        </p:cTn>
                                        <p:tgtEl>
                                          <p:spTgt spid="3">
                                            <p:txEl>
                                              <p:pRg st="5" end="5"/>
                                            </p:txEl>
                                          </p:spTgt>
                                        </p:tgtEl>
                                        <p:attrNameLst>
                                          <p:attrName>style.visibility</p:attrName>
                                        </p:attrNameLst>
                                      </p:cBhvr>
                                      <p:to>
                                        <p:strVal val="visible"/>
                                      </p:to>
                                    </p:set>
                                    <p:anim calcmode="lin" valueType="num">
                                      <p:cBhvr>
                                        <p:cTn id="61"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62"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63" dur="500"/>
                                        <p:tgtEl>
                                          <p:spTgt spid="3">
                                            <p:txEl>
                                              <p:pRg st="5" end="5"/>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27" presetClass="emph" presetSubtype="0" fill="hold" grpId="1" nodeType="clickEffect">
                                  <p:stCondLst>
                                    <p:cond delay="0"/>
                                  </p:stCondLst>
                                  <p:childTnLst>
                                    <p:animClr clrSpc="rgb">
                                      <p:cBhvr override="childStyle">
                                        <p:cTn id="67" dur="250" autoRev="1" fill="hold"/>
                                        <p:tgtEl>
                                          <p:spTgt spid="3">
                                            <p:txEl>
                                              <p:pRg st="5" end="5"/>
                                            </p:txEl>
                                          </p:spTgt>
                                        </p:tgtEl>
                                        <p:attrNameLst>
                                          <p:attrName>style.color</p:attrName>
                                        </p:attrNameLst>
                                      </p:cBhvr>
                                      <p:to>
                                        <a:schemeClr val="bg1"/>
                                      </p:to>
                                    </p:animClr>
                                    <p:animClr clrSpc="rgb">
                                      <p:cBhvr>
                                        <p:cTn id="68" dur="250" autoRev="1" fill="hold"/>
                                        <p:tgtEl>
                                          <p:spTgt spid="3">
                                            <p:txEl>
                                              <p:pRg st="5" end="5"/>
                                            </p:txEl>
                                          </p:spTgt>
                                        </p:tgtEl>
                                        <p:attrNameLst>
                                          <p:attrName>fillcolor</p:attrName>
                                        </p:attrNameLst>
                                      </p:cBhvr>
                                      <p:to>
                                        <a:schemeClr val="bg1"/>
                                      </p:to>
                                    </p:animClr>
                                    <p:set>
                                      <p:cBhvr>
                                        <p:cTn id="69" dur="250" autoRev="1" fill="hold"/>
                                        <p:tgtEl>
                                          <p:spTgt spid="3">
                                            <p:txEl>
                                              <p:pRg st="5" end="5"/>
                                            </p:txEl>
                                          </p:spTgt>
                                        </p:tgtEl>
                                        <p:attrNameLst>
                                          <p:attrName>fill.type</p:attrName>
                                        </p:attrNameLst>
                                      </p:cBhvr>
                                      <p:to>
                                        <p:strVal val="solid"/>
                                      </p:to>
                                    </p:set>
                                    <p:set>
                                      <p:cBhvr>
                                        <p:cTn id="70" dur="250" autoRev="1" fill="hold"/>
                                        <p:tgtEl>
                                          <p:spTgt spid="3">
                                            <p:txEl>
                                              <p:pRg st="5" end="5"/>
                                            </p:txEl>
                                          </p:spTgt>
                                        </p:tgtEl>
                                        <p:attrNameLst>
                                          <p:attrName>fill.on</p:attrName>
                                        </p:attrNameLst>
                                      </p:cBhvr>
                                      <p:to>
                                        <p:strVal val="true"/>
                                      </p:to>
                                    </p:set>
                                  </p:childTnLst>
                                </p:cTn>
                              </p:par>
                            </p:childTnLst>
                          </p:cTn>
                        </p:par>
                      </p:childTnLst>
                    </p:cTn>
                  </p:par>
                  <p:par>
                    <p:cTn id="71" fill="hold">
                      <p:stCondLst>
                        <p:cond delay="indefinite"/>
                      </p:stCondLst>
                      <p:childTnLst>
                        <p:par>
                          <p:cTn id="72" fill="hold">
                            <p:stCondLst>
                              <p:cond delay="0"/>
                            </p:stCondLst>
                            <p:childTnLst>
                              <p:par>
                                <p:cTn id="73" presetID="53" presetClass="entr" presetSubtype="0" fill="hold" grpId="0" nodeType="clickEffect">
                                  <p:stCondLst>
                                    <p:cond delay="0"/>
                                  </p:stCondLst>
                                  <p:childTnLst>
                                    <p:set>
                                      <p:cBhvr>
                                        <p:cTn id="74" dur="1" fill="hold">
                                          <p:stCondLst>
                                            <p:cond delay="0"/>
                                          </p:stCondLst>
                                        </p:cTn>
                                        <p:tgtEl>
                                          <p:spTgt spid="3">
                                            <p:txEl>
                                              <p:pRg st="6" end="6"/>
                                            </p:txEl>
                                          </p:spTgt>
                                        </p:tgtEl>
                                        <p:attrNameLst>
                                          <p:attrName>style.visibility</p:attrName>
                                        </p:attrNameLst>
                                      </p:cBhvr>
                                      <p:to>
                                        <p:strVal val="visible"/>
                                      </p:to>
                                    </p:set>
                                    <p:anim calcmode="lin" valueType="num">
                                      <p:cBhvr>
                                        <p:cTn id="75"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76"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77" dur="500"/>
                                        <p:tgtEl>
                                          <p:spTgt spid="3">
                                            <p:txEl>
                                              <p:pRg st="6" end="6"/>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7" presetClass="emph" presetSubtype="0" fill="hold" grpId="1" nodeType="clickEffect">
                                  <p:stCondLst>
                                    <p:cond delay="0"/>
                                  </p:stCondLst>
                                  <p:childTnLst>
                                    <p:animClr clrSpc="rgb">
                                      <p:cBhvr override="childStyle">
                                        <p:cTn id="81" dur="250" autoRev="1" fill="hold"/>
                                        <p:tgtEl>
                                          <p:spTgt spid="3">
                                            <p:txEl>
                                              <p:pRg st="6" end="6"/>
                                            </p:txEl>
                                          </p:spTgt>
                                        </p:tgtEl>
                                        <p:attrNameLst>
                                          <p:attrName>style.color</p:attrName>
                                        </p:attrNameLst>
                                      </p:cBhvr>
                                      <p:to>
                                        <a:schemeClr val="bg1"/>
                                      </p:to>
                                    </p:animClr>
                                    <p:animClr clrSpc="rgb">
                                      <p:cBhvr>
                                        <p:cTn id="82" dur="250" autoRev="1" fill="hold"/>
                                        <p:tgtEl>
                                          <p:spTgt spid="3">
                                            <p:txEl>
                                              <p:pRg st="6" end="6"/>
                                            </p:txEl>
                                          </p:spTgt>
                                        </p:tgtEl>
                                        <p:attrNameLst>
                                          <p:attrName>fillcolor</p:attrName>
                                        </p:attrNameLst>
                                      </p:cBhvr>
                                      <p:to>
                                        <a:schemeClr val="bg1"/>
                                      </p:to>
                                    </p:animClr>
                                    <p:set>
                                      <p:cBhvr>
                                        <p:cTn id="83" dur="250" autoRev="1" fill="hold"/>
                                        <p:tgtEl>
                                          <p:spTgt spid="3">
                                            <p:txEl>
                                              <p:pRg st="6" end="6"/>
                                            </p:txEl>
                                          </p:spTgt>
                                        </p:tgtEl>
                                        <p:attrNameLst>
                                          <p:attrName>fill.type</p:attrName>
                                        </p:attrNameLst>
                                      </p:cBhvr>
                                      <p:to>
                                        <p:strVal val="solid"/>
                                      </p:to>
                                    </p:set>
                                    <p:set>
                                      <p:cBhvr>
                                        <p:cTn id="84" dur="250" autoRev="1" fill="hold"/>
                                        <p:tgtEl>
                                          <p:spTgt spid="3">
                                            <p:txEl>
                                              <p:pRg st="6" end="6"/>
                                            </p:txEl>
                                          </p:spTgt>
                                        </p:tgtEl>
                                        <p:attrNameLst>
                                          <p:attrName>fill.on</p:attrName>
                                        </p:attrNameLst>
                                      </p:cBhvr>
                                      <p:to>
                                        <p:strVal val="true"/>
                                      </p:to>
                                    </p:set>
                                  </p:childTnLst>
                                </p:cTn>
                              </p:par>
                            </p:childTnLst>
                          </p:cTn>
                        </p:par>
                      </p:childTnLst>
                    </p:cTn>
                  </p:par>
                  <p:par>
                    <p:cTn id="85" fill="hold">
                      <p:stCondLst>
                        <p:cond delay="indefinite"/>
                      </p:stCondLst>
                      <p:childTnLst>
                        <p:par>
                          <p:cTn id="86" fill="hold">
                            <p:stCondLst>
                              <p:cond delay="0"/>
                            </p:stCondLst>
                            <p:childTnLst>
                              <p:par>
                                <p:cTn id="87" presetID="53" presetClass="entr" presetSubtype="0" fill="hold" grpId="0" nodeType="clickEffect">
                                  <p:stCondLst>
                                    <p:cond delay="0"/>
                                  </p:stCondLst>
                                  <p:childTnLst>
                                    <p:set>
                                      <p:cBhvr>
                                        <p:cTn id="88" dur="1" fill="hold">
                                          <p:stCondLst>
                                            <p:cond delay="0"/>
                                          </p:stCondLst>
                                        </p:cTn>
                                        <p:tgtEl>
                                          <p:spTgt spid="3">
                                            <p:txEl>
                                              <p:pRg st="8" end="8"/>
                                            </p:txEl>
                                          </p:spTgt>
                                        </p:tgtEl>
                                        <p:attrNameLst>
                                          <p:attrName>style.visibility</p:attrName>
                                        </p:attrNameLst>
                                      </p:cBhvr>
                                      <p:to>
                                        <p:strVal val="visible"/>
                                      </p:to>
                                    </p:set>
                                    <p:anim calcmode="lin" valueType="num">
                                      <p:cBhvr>
                                        <p:cTn id="89"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90"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91" dur="500"/>
                                        <p:tgtEl>
                                          <p:spTgt spid="3">
                                            <p:txEl>
                                              <p:pRg st="8" end="8"/>
                                            </p:txEl>
                                          </p:spTgt>
                                        </p:tgtEl>
                                      </p:cBhvr>
                                    </p:animEffect>
                                  </p:childTnLst>
                                </p:cTn>
                              </p:par>
                            </p:childTnLst>
                          </p:cTn>
                        </p:par>
                      </p:childTnLst>
                    </p:cTn>
                  </p:par>
                  <p:par>
                    <p:cTn id="92" fill="hold">
                      <p:stCondLst>
                        <p:cond delay="indefinite"/>
                      </p:stCondLst>
                      <p:childTnLst>
                        <p:par>
                          <p:cTn id="93" fill="hold">
                            <p:stCondLst>
                              <p:cond delay="0"/>
                            </p:stCondLst>
                            <p:childTnLst>
                              <p:par>
                                <p:cTn id="94" presetID="27" presetClass="emph" presetSubtype="0" fill="hold" grpId="1" nodeType="clickEffect">
                                  <p:stCondLst>
                                    <p:cond delay="0"/>
                                  </p:stCondLst>
                                  <p:childTnLst>
                                    <p:animClr clrSpc="rgb">
                                      <p:cBhvr override="childStyle">
                                        <p:cTn id="95" dur="250" autoRev="1" fill="hold"/>
                                        <p:tgtEl>
                                          <p:spTgt spid="3">
                                            <p:txEl>
                                              <p:pRg st="8" end="8"/>
                                            </p:txEl>
                                          </p:spTgt>
                                        </p:tgtEl>
                                        <p:attrNameLst>
                                          <p:attrName>style.color</p:attrName>
                                        </p:attrNameLst>
                                      </p:cBhvr>
                                      <p:to>
                                        <a:schemeClr val="bg1"/>
                                      </p:to>
                                    </p:animClr>
                                    <p:animClr clrSpc="rgb">
                                      <p:cBhvr>
                                        <p:cTn id="96" dur="250" autoRev="1" fill="hold"/>
                                        <p:tgtEl>
                                          <p:spTgt spid="3">
                                            <p:txEl>
                                              <p:pRg st="8" end="8"/>
                                            </p:txEl>
                                          </p:spTgt>
                                        </p:tgtEl>
                                        <p:attrNameLst>
                                          <p:attrName>fillcolor</p:attrName>
                                        </p:attrNameLst>
                                      </p:cBhvr>
                                      <p:to>
                                        <a:schemeClr val="bg1"/>
                                      </p:to>
                                    </p:animClr>
                                    <p:set>
                                      <p:cBhvr>
                                        <p:cTn id="97" dur="250" autoRev="1" fill="hold"/>
                                        <p:tgtEl>
                                          <p:spTgt spid="3">
                                            <p:txEl>
                                              <p:pRg st="8" end="8"/>
                                            </p:txEl>
                                          </p:spTgt>
                                        </p:tgtEl>
                                        <p:attrNameLst>
                                          <p:attrName>fill.type</p:attrName>
                                        </p:attrNameLst>
                                      </p:cBhvr>
                                      <p:to>
                                        <p:strVal val="solid"/>
                                      </p:to>
                                    </p:set>
                                    <p:set>
                                      <p:cBhvr>
                                        <p:cTn id="98" dur="250" autoRev="1" fill="hold"/>
                                        <p:tgtEl>
                                          <p:spTgt spid="3">
                                            <p:txEl>
                                              <p:pRg st="8" end="8"/>
                                            </p:txEl>
                                          </p:spTgt>
                                        </p:tgtEl>
                                        <p:attrNameLst>
                                          <p:attrName>fill.on</p:attrName>
                                        </p:attrNameLst>
                                      </p:cBhvr>
                                      <p:to>
                                        <p:strVal val="true"/>
                                      </p:to>
                                    </p:set>
                                  </p:childTnLst>
                                </p:cTn>
                              </p:par>
                            </p:childTnLst>
                          </p:cTn>
                        </p:par>
                      </p:childTnLst>
                    </p:cTn>
                  </p:par>
                  <p:par>
                    <p:cTn id="99" fill="hold">
                      <p:stCondLst>
                        <p:cond delay="indefinite"/>
                      </p:stCondLst>
                      <p:childTnLst>
                        <p:par>
                          <p:cTn id="100" fill="hold">
                            <p:stCondLst>
                              <p:cond delay="0"/>
                            </p:stCondLst>
                            <p:childTnLst>
                              <p:par>
                                <p:cTn id="101" presetID="53" presetClass="entr" presetSubtype="0" fill="hold" nodeType="clickEffect">
                                  <p:stCondLst>
                                    <p:cond delay="0"/>
                                  </p:stCondLst>
                                  <p:childTnLst>
                                    <p:set>
                                      <p:cBhvr>
                                        <p:cTn id="102" dur="1" fill="hold">
                                          <p:stCondLst>
                                            <p:cond delay="0"/>
                                          </p:stCondLst>
                                        </p:cTn>
                                        <p:tgtEl>
                                          <p:spTgt spid="1026"/>
                                        </p:tgtEl>
                                        <p:attrNameLst>
                                          <p:attrName>style.visibility</p:attrName>
                                        </p:attrNameLst>
                                      </p:cBhvr>
                                      <p:to>
                                        <p:strVal val="visible"/>
                                      </p:to>
                                    </p:set>
                                    <p:anim calcmode="lin" valueType="num">
                                      <p:cBhvr>
                                        <p:cTn id="103" dur="500" fill="hold"/>
                                        <p:tgtEl>
                                          <p:spTgt spid="1026"/>
                                        </p:tgtEl>
                                        <p:attrNameLst>
                                          <p:attrName>ppt_w</p:attrName>
                                        </p:attrNameLst>
                                      </p:cBhvr>
                                      <p:tavLst>
                                        <p:tav tm="0">
                                          <p:val>
                                            <p:fltVal val="0"/>
                                          </p:val>
                                        </p:tav>
                                        <p:tav tm="100000">
                                          <p:val>
                                            <p:strVal val="#ppt_w"/>
                                          </p:val>
                                        </p:tav>
                                      </p:tavLst>
                                    </p:anim>
                                    <p:anim calcmode="lin" valueType="num">
                                      <p:cBhvr>
                                        <p:cTn id="104" dur="500" fill="hold"/>
                                        <p:tgtEl>
                                          <p:spTgt spid="1026"/>
                                        </p:tgtEl>
                                        <p:attrNameLst>
                                          <p:attrName>ppt_h</p:attrName>
                                        </p:attrNameLst>
                                      </p:cBhvr>
                                      <p:tavLst>
                                        <p:tav tm="0">
                                          <p:val>
                                            <p:fltVal val="0"/>
                                          </p:val>
                                        </p:tav>
                                        <p:tav tm="100000">
                                          <p:val>
                                            <p:strVal val="#ppt_h"/>
                                          </p:val>
                                        </p:tav>
                                      </p:tavLst>
                                    </p:anim>
                                    <p:animEffect transition="in" filter="fade">
                                      <p:cBhvr>
                                        <p:cTn id="105"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uiExpand="1" build="p"/>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eb.mit.edu/21f.066/www/mhori/soccer_top.jpg"/>
          <p:cNvPicPr>
            <a:picLocks noChangeAspect="1" noChangeArrowheads="1"/>
          </p:cNvPicPr>
          <p:nvPr/>
        </p:nvPicPr>
        <p:blipFill>
          <a:blip r:embed="rId3" cstate="print"/>
          <a:srcRect/>
          <a:stretch>
            <a:fillRect/>
          </a:stretch>
        </p:blipFill>
        <p:spPr bwMode="auto">
          <a:xfrm>
            <a:off x="-1" y="0"/>
            <a:ext cx="9131255" cy="6858000"/>
          </a:xfrm>
          <a:prstGeom prst="rect">
            <a:avLst/>
          </a:prstGeom>
          <a:noFill/>
        </p:spPr>
      </p:pic>
    </p:spTree>
  </p:cSld>
  <p:clrMapOvr>
    <a:masterClrMapping/>
  </p:clrMapOvr>
  <p:transition spd="slow">
    <p:newsflash/>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style.rotation</p:attrName>
                                        </p:attrNameLst>
                                      </p:cBhvr>
                                      <p:tavLst>
                                        <p:tav tm="0">
                                          <p:val>
                                            <p:fltVal val="720"/>
                                          </p:val>
                                        </p:tav>
                                        <p:tav tm="100000">
                                          <p:val>
                                            <p:fltVal val="0"/>
                                          </p:val>
                                        </p:tav>
                                      </p:tavLst>
                                    </p:anim>
                                    <p:anim calcmode="lin" valueType="num">
                                      <p:cBhvr>
                                        <p:cTn id="9" dur="1000" fill="hold"/>
                                        <p:tgtEl>
                                          <p:spTgt spid="2"/>
                                        </p:tgtEl>
                                        <p:attrNameLst>
                                          <p:attrName>ppt_h</p:attrName>
                                        </p:attrNameLst>
                                      </p:cBhvr>
                                      <p:tavLst>
                                        <p:tav tm="0">
                                          <p:val>
                                            <p:fltVal val="0"/>
                                          </p:val>
                                        </p:tav>
                                        <p:tav tm="100000">
                                          <p:val>
                                            <p:strVal val="#ppt_h"/>
                                          </p:val>
                                        </p:tav>
                                      </p:tavLst>
                                    </p:anim>
                                    <p:anim calcmode="lin" valueType="num">
                                      <p:cBhvr>
                                        <p:cTn id="10" dur="1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28662" y="285729"/>
            <a:ext cx="7000924" cy="3416320"/>
          </a:xfrm>
          <a:prstGeom prst="rect">
            <a:avLst/>
          </a:prstGeom>
          <a:noFill/>
        </p:spPr>
        <p:txBody>
          <a:bodyPr wrap="squar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Thanks For Watching</a:t>
            </a:r>
          </a:p>
          <a:p>
            <a:pPr algn="ctr"/>
            <a:r>
              <a:rPr lang="ja-JP" altLang="en-US" sz="5400" b="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ありがとう</a:t>
            </a:r>
            <a:endPar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endPar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31750" name="Picture 6" descr="C:\Documents and Settings\Kyle\Local Settings\Temporary Internet Files\Content.IE5\7X01XPYO\MCSO02753_0000[1].wmf"/>
          <p:cNvPicPr>
            <a:picLocks noChangeAspect="1" noChangeArrowheads="1"/>
          </p:cNvPicPr>
          <p:nvPr/>
        </p:nvPicPr>
        <p:blipFill>
          <a:blip r:embed="rId4" cstate="print"/>
          <a:srcRect/>
          <a:stretch>
            <a:fillRect/>
          </a:stretch>
        </p:blipFill>
        <p:spPr bwMode="auto">
          <a:xfrm>
            <a:off x="1500166" y="2500306"/>
            <a:ext cx="5451653" cy="954634"/>
          </a:xfrm>
          <a:prstGeom prst="rect">
            <a:avLst/>
          </a:prstGeom>
          <a:noFill/>
        </p:spPr>
      </p:pic>
      <p:pic>
        <p:nvPicPr>
          <p:cNvPr id="1026" name="Picture 2" descr="O:\2009\GRA0014\4cl wax.jpg"/>
          <p:cNvPicPr>
            <a:picLocks noChangeAspect="1" noChangeArrowheads="1"/>
          </p:cNvPicPr>
          <p:nvPr/>
        </p:nvPicPr>
        <p:blipFill>
          <a:blip r:embed="rId5" cstate="print"/>
          <a:srcRect/>
          <a:stretch>
            <a:fillRect/>
          </a:stretch>
        </p:blipFill>
        <p:spPr bwMode="auto">
          <a:xfrm>
            <a:off x="2643174" y="3500438"/>
            <a:ext cx="3905277" cy="2928958"/>
          </a:xfrm>
          <a:prstGeom prst="rect">
            <a:avLst/>
          </a:prstGeom>
          <a:noFill/>
        </p:spPr>
      </p:pic>
    </p:spTree>
  </p:cSld>
  <p:clrMapOvr>
    <a:masterClrMapping/>
  </p:clrMapOvr>
  <p:transition spd="slow" advTm="0">
    <p:fade thruBlk="1"/>
    <p:sndAc>
      <p:stSnd>
        <p:snd r:embed="rId3"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from="(-#ppt_w/2)" to="(#ppt_x)" calcmode="lin" valueType="num">
                                      <p:cBhvr>
                                        <p:cTn id="7" dur="600" fill="hold">
                                          <p:stCondLst>
                                            <p:cond delay="0"/>
                                          </p:stCondLst>
                                        </p:cTn>
                                        <p:tgtEl>
                                          <p:spTgt spid="3"/>
                                        </p:tgtEl>
                                        <p:attrNameLst>
                                          <p:attrName>ppt_x</p:attrName>
                                        </p:attrNameLst>
                                      </p:cBhvr>
                                    </p:anim>
                                    <p:anim from="0" to="-1.0" calcmode="lin" valueType="num">
                                      <p:cBhvr>
                                        <p:cTn id="8" dur="200" decel="50000" autoRev="1" fill="hold">
                                          <p:stCondLst>
                                            <p:cond delay="600"/>
                                          </p:stCondLst>
                                        </p:cTn>
                                        <p:tgtEl>
                                          <p:spTgt spid="3"/>
                                        </p:tgtEl>
                                        <p:attrNameLst>
                                          <p:attrName>xshear</p:attrName>
                                        </p:attrNameLst>
                                      </p:cBhvr>
                                    </p:anim>
                                    <p:animScale>
                                      <p:cBhvr>
                                        <p:cTn id="9" dur="200" decel="100000" autoRev="1" fill="hold">
                                          <p:stCondLst>
                                            <p:cond delay="600"/>
                                          </p:stCondLst>
                                        </p:cTn>
                                        <p:tgtEl>
                                          <p:spTgt spid="3"/>
                                        </p:tgtEl>
                                      </p:cBhvr>
                                      <p:from x="100000" y="100000"/>
                                      <p:to x="80000" y="100000"/>
                                    </p:animScale>
                                    <p:anim by="(#ppt_h/3+#ppt_w*0.1)" calcmode="lin" valueType="num">
                                      <p:cBhvr additive="sum">
                                        <p:cTn id="10" dur="200" decel="100000" autoRev="1" fill="hold">
                                          <p:stCondLst>
                                            <p:cond delay="600"/>
                                          </p:stCondLst>
                                        </p:cTn>
                                        <p:tgtEl>
                                          <p:spTgt spid="3"/>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0" presetClass="entr" presetSubtype="0" fill="hold" nodeType="clickEffect">
                                  <p:stCondLst>
                                    <p:cond delay="0"/>
                                  </p:stCondLst>
                                  <p:childTnLst>
                                    <p:set>
                                      <p:cBhvr>
                                        <p:cTn id="14" dur="1" fill="hold">
                                          <p:stCondLst>
                                            <p:cond delay="0"/>
                                          </p:stCondLst>
                                        </p:cTn>
                                        <p:tgtEl>
                                          <p:spTgt spid="31750"/>
                                        </p:tgtEl>
                                        <p:attrNameLst>
                                          <p:attrName>style.visibility</p:attrName>
                                        </p:attrNameLst>
                                      </p:cBhvr>
                                      <p:to>
                                        <p:strVal val="visible"/>
                                      </p:to>
                                    </p:set>
                                    <p:animEffect transition="in" filter="fade">
                                      <p:cBhvr>
                                        <p:cTn id="15" dur="800" decel="100000"/>
                                        <p:tgtEl>
                                          <p:spTgt spid="31750"/>
                                        </p:tgtEl>
                                      </p:cBhvr>
                                    </p:animEffect>
                                    <p:anim calcmode="lin" valueType="num">
                                      <p:cBhvr>
                                        <p:cTn id="16" dur="800" decel="100000" fill="hold"/>
                                        <p:tgtEl>
                                          <p:spTgt spid="31750"/>
                                        </p:tgtEl>
                                        <p:attrNameLst>
                                          <p:attrName>style.rotation</p:attrName>
                                        </p:attrNameLst>
                                      </p:cBhvr>
                                      <p:tavLst>
                                        <p:tav tm="0">
                                          <p:val>
                                            <p:fltVal val="-90"/>
                                          </p:val>
                                        </p:tav>
                                        <p:tav tm="100000">
                                          <p:val>
                                            <p:fltVal val="0"/>
                                          </p:val>
                                        </p:tav>
                                      </p:tavLst>
                                    </p:anim>
                                    <p:anim calcmode="lin" valueType="num">
                                      <p:cBhvr>
                                        <p:cTn id="17" dur="800" decel="100000" fill="hold"/>
                                        <p:tgtEl>
                                          <p:spTgt spid="31750"/>
                                        </p:tgtEl>
                                        <p:attrNameLst>
                                          <p:attrName>ppt_x</p:attrName>
                                        </p:attrNameLst>
                                      </p:cBhvr>
                                      <p:tavLst>
                                        <p:tav tm="0">
                                          <p:val>
                                            <p:strVal val="#ppt_x+0.4"/>
                                          </p:val>
                                        </p:tav>
                                        <p:tav tm="100000">
                                          <p:val>
                                            <p:strVal val="#ppt_x-0.05"/>
                                          </p:val>
                                        </p:tav>
                                      </p:tavLst>
                                    </p:anim>
                                    <p:anim calcmode="lin" valueType="num">
                                      <p:cBhvr>
                                        <p:cTn id="18" dur="800" decel="100000" fill="hold"/>
                                        <p:tgtEl>
                                          <p:spTgt spid="31750"/>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1750"/>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1750"/>
                                        </p:tgtEl>
                                        <p:attrNameLst>
                                          <p:attrName>ppt_y</p:attrName>
                                        </p:attrNameLst>
                                      </p:cBhvr>
                                      <p:tavLst>
                                        <p:tav tm="0">
                                          <p:val>
                                            <p:strVal val="#ppt_y+0.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5" presetClass="entr" presetSubtype="0" fill="hold" nodeType="clickEffect">
                                  <p:stCondLst>
                                    <p:cond delay="0"/>
                                  </p:stCondLst>
                                  <p:childTnLst>
                                    <p:set>
                                      <p:cBhvr>
                                        <p:cTn id="24" dur="1" fill="hold">
                                          <p:stCondLst>
                                            <p:cond delay="0"/>
                                          </p:stCondLst>
                                        </p:cTn>
                                        <p:tgtEl>
                                          <p:spTgt spid="1026"/>
                                        </p:tgtEl>
                                        <p:attrNameLst>
                                          <p:attrName>style.visibility</p:attrName>
                                        </p:attrNameLst>
                                      </p:cBhvr>
                                      <p:to>
                                        <p:strVal val="visible"/>
                                      </p:to>
                                    </p:set>
                                    <p:anim calcmode="lin" valueType="num">
                                      <p:cBhvr>
                                        <p:cTn id="25" dur="1000" fill="hold"/>
                                        <p:tgtEl>
                                          <p:spTgt spid="1026"/>
                                        </p:tgtEl>
                                        <p:attrNameLst>
                                          <p:attrName>ppt_w</p:attrName>
                                        </p:attrNameLst>
                                      </p:cBhvr>
                                      <p:tavLst>
                                        <p:tav tm="0">
                                          <p:val>
                                            <p:fltVal val="0"/>
                                          </p:val>
                                        </p:tav>
                                        <p:tav tm="100000">
                                          <p:val>
                                            <p:strVal val="#ppt_w"/>
                                          </p:val>
                                        </p:tav>
                                      </p:tavLst>
                                    </p:anim>
                                    <p:anim calcmode="lin" valueType="num">
                                      <p:cBhvr>
                                        <p:cTn id="26" dur="1000" fill="hold"/>
                                        <p:tgtEl>
                                          <p:spTgt spid="1026"/>
                                        </p:tgtEl>
                                        <p:attrNameLst>
                                          <p:attrName>ppt_h</p:attrName>
                                        </p:attrNameLst>
                                      </p:cBhvr>
                                      <p:tavLst>
                                        <p:tav tm="0">
                                          <p:val>
                                            <p:fltVal val="0"/>
                                          </p:val>
                                        </p:tav>
                                        <p:tav tm="100000">
                                          <p:val>
                                            <p:strVal val="#ppt_h"/>
                                          </p:val>
                                        </p:tav>
                                      </p:tavLst>
                                    </p:anim>
                                    <p:anim calcmode="lin" valueType="num">
                                      <p:cBhvr>
                                        <p:cTn id="27" dur="1000" fill="hold"/>
                                        <p:tgtEl>
                                          <p:spTgt spid="1026"/>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02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57232"/>
            <a:ext cx="6215106" cy="1692771"/>
          </a:xfrm>
          <a:prstGeom prst="rect">
            <a:avLst/>
          </a:prstGeom>
        </p:spPr>
        <p:txBody>
          <a:bodyPr wrap="square">
            <a:spAutoFit/>
          </a:bodyPr>
          <a:lstStyle/>
          <a:p>
            <a:r>
              <a:rPr lang="en-US" sz="1600" dirty="0" smtClean="0"/>
              <a:t>Japanese soccer is a sport which is very popular in Japan. It has 36 teams in 2 leagues. Here are the 36 teams in 2 leagues:</a:t>
            </a:r>
          </a:p>
          <a:p>
            <a:endParaRPr lang="en-US" dirty="0"/>
          </a:p>
          <a:p>
            <a:endParaRPr lang="en-US" dirty="0" smtClean="0"/>
          </a:p>
          <a:p>
            <a:endParaRPr lang="en-US" dirty="0"/>
          </a:p>
          <a:p>
            <a:endParaRPr lang="en-US" dirty="0"/>
          </a:p>
        </p:txBody>
      </p:sp>
      <p:sp>
        <p:nvSpPr>
          <p:cNvPr id="3" name="Rectangle 2"/>
          <p:cNvSpPr/>
          <p:nvPr/>
        </p:nvSpPr>
        <p:spPr>
          <a:xfrm>
            <a:off x="214282" y="142852"/>
            <a:ext cx="8429652" cy="523220"/>
          </a:xfrm>
          <a:prstGeom prst="rect">
            <a:avLst/>
          </a:prstGeom>
          <a:noFill/>
        </p:spPr>
        <p:txBody>
          <a:bodyPr wrap="square" lIns="91440" tIns="45720" rIns="91440" bIns="45720">
            <a:spAutoFit/>
          </a:bodyPr>
          <a:lstStyle/>
          <a:p>
            <a:pPr algn="ctr"/>
            <a:r>
              <a:rPr lang="en-US" sz="2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Japanese Soccer Leagues</a:t>
            </a:r>
          </a:p>
        </p:txBody>
      </p:sp>
      <p:pic>
        <p:nvPicPr>
          <p:cNvPr id="1025" name="Picture 1" descr="http://www.soccerassociation.com/images/arrdG.gif"/>
          <p:cNvPicPr>
            <a:picLocks noChangeAspect="1" noChangeArrowheads="1"/>
          </p:cNvPicPr>
          <p:nvPr/>
        </p:nvPicPr>
        <p:blipFill>
          <a:blip r:embed="rId4" cstate="print"/>
          <a:srcRect/>
          <a:stretch>
            <a:fillRect/>
          </a:stretch>
        </p:blipFill>
        <p:spPr bwMode="auto">
          <a:xfrm>
            <a:off x="0" y="0"/>
            <a:ext cx="95250" cy="104775"/>
          </a:xfrm>
          <a:prstGeom prst="rect">
            <a:avLst/>
          </a:prstGeom>
          <a:noFill/>
        </p:spPr>
      </p:pic>
      <p:pic>
        <p:nvPicPr>
          <p:cNvPr id="1026" name="Picture 2" descr="http://www.soccerassociation.com/images/arrd.gif"/>
          <p:cNvPicPr>
            <a:picLocks noChangeAspect="1" noChangeArrowheads="1"/>
          </p:cNvPicPr>
          <p:nvPr/>
        </p:nvPicPr>
        <p:blipFill>
          <a:blip r:embed="rId5" cstate="print"/>
          <a:srcRect/>
          <a:stretch>
            <a:fillRect/>
          </a:stretch>
        </p:blipFill>
        <p:spPr bwMode="auto">
          <a:xfrm>
            <a:off x="0" y="0"/>
            <a:ext cx="95250" cy="104775"/>
          </a:xfrm>
          <a:prstGeom prst="rect">
            <a:avLst/>
          </a:prstGeom>
          <a:noFill/>
        </p:spPr>
      </p:pic>
      <p:pic>
        <p:nvPicPr>
          <p:cNvPr id="1027" name="Picture 3" descr="http://www.soccerassociation.com/images/arrd.gif"/>
          <p:cNvPicPr>
            <a:picLocks noChangeAspect="1" noChangeArrowheads="1"/>
          </p:cNvPicPr>
          <p:nvPr/>
        </p:nvPicPr>
        <p:blipFill>
          <a:blip r:embed="rId6" cstate="print"/>
          <a:srcRect/>
          <a:stretch>
            <a:fillRect/>
          </a:stretch>
        </p:blipFill>
        <p:spPr bwMode="auto">
          <a:xfrm>
            <a:off x="0" y="0"/>
            <a:ext cx="95250" cy="104775"/>
          </a:xfrm>
          <a:prstGeom prst="rect">
            <a:avLst/>
          </a:prstGeom>
          <a:noFill/>
        </p:spPr>
      </p:pic>
      <p:pic>
        <p:nvPicPr>
          <p:cNvPr id="1029" name="Picture 5" descr="http://www.soccerassociation.com/images/arru.gif"/>
          <p:cNvPicPr>
            <a:picLocks noChangeAspect="1" noChangeArrowheads="1"/>
          </p:cNvPicPr>
          <p:nvPr/>
        </p:nvPicPr>
        <p:blipFill>
          <a:blip r:embed="rId7" cstate="print"/>
          <a:srcRect/>
          <a:stretch>
            <a:fillRect/>
          </a:stretch>
        </p:blipFill>
        <p:spPr bwMode="auto">
          <a:xfrm>
            <a:off x="0" y="0"/>
            <a:ext cx="95250" cy="104775"/>
          </a:xfrm>
          <a:prstGeom prst="rect">
            <a:avLst/>
          </a:prstGeom>
          <a:noFill/>
        </p:spPr>
      </p:pic>
      <p:pic>
        <p:nvPicPr>
          <p:cNvPr id="1030" name="Picture 6" descr="http://www.soccerassociation.com/images/arru.gif"/>
          <p:cNvPicPr>
            <a:picLocks noChangeAspect="1" noChangeArrowheads="1"/>
          </p:cNvPicPr>
          <p:nvPr/>
        </p:nvPicPr>
        <p:blipFill>
          <a:blip r:embed="rId8" cstate="print"/>
          <a:srcRect/>
          <a:stretch>
            <a:fillRect/>
          </a:stretch>
        </p:blipFill>
        <p:spPr bwMode="auto">
          <a:xfrm>
            <a:off x="0" y="0"/>
            <a:ext cx="95250" cy="104775"/>
          </a:xfrm>
          <a:prstGeom prst="rect">
            <a:avLst/>
          </a:prstGeom>
          <a:noFill/>
        </p:spPr>
      </p:pic>
      <p:pic>
        <p:nvPicPr>
          <p:cNvPr id="1031" name="Picture 7" descr="http://www.soccerassociation.com/images/arruG.gif"/>
          <p:cNvPicPr>
            <a:picLocks noChangeAspect="1" noChangeArrowheads="1"/>
          </p:cNvPicPr>
          <p:nvPr/>
        </p:nvPicPr>
        <p:blipFill>
          <a:blip r:embed="rId9" cstate="print"/>
          <a:srcRect/>
          <a:stretch>
            <a:fillRect/>
          </a:stretch>
        </p:blipFill>
        <p:spPr bwMode="auto">
          <a:xfrm>
            <a:off x="0" y="0"/>
            <a:ext cx="95250" cy="104775"/>
          </a:xfrm>
          <a:prstGeom prst="rect">
            <a:avLst/>
          </a:prstGeom>
          <a:noFill/>
        </p:spPr>
      </p:pic>
      <p:pic>
        <p:nvPicPr>
          <p:cNvPr id="1032" name="Picture 8" descr="http://www.soccerassociation.com/images/arrdG.gif"/>
          <p:cNvPicPr>
            <a:picLocks noChangeAspect="1" noChangeArrowheads="1"/>
          </p:cNvPicPr>
          <p:nvPr/>
        </p:nvPicPr>
        <p:blipFill>
          <a:blip r:embed="rId10" cstate="print"/>
          <a:srcRect/>
          <a:stretch>
            <a:fillRect/>
          </a:stretch>
        </p:blipFill>
        <p:spPr bwMode="auto">
          <a:xfrm>
            <a:off x="0" y="0"/>
            <a:ext cx="95250" cy="104775"/>
          </a:xfrm>
          <a:prstGeom prst="rect">
            <a:avLst/>
          </a:prstGeom>
          <a:noFill/>
        </p:spPr>
      </p:pic>
      <p:pic>
        <p:nvPicPr>
          <p:cNvPr id="1033" name="Picture 9" descr="http://www.soccerassociation.com/images/arrd.gif"/>
          <p:cNvPicPr>
            <a:picLocks noChangeAspect="1" noChangeArrowheads="1"/>
          </p:cNvPicPr>
          <p:nvPr/>
        </p:nvPicPr>
        <p:blipFill>
          <a:blip r:embed="rId11" cstate="print"/>
          <a:srcRect/>
          <a:stretch>
            <a:fillRect/>
          </a:stretch>
        </p:blipFill>
        <p:spPr bwMode="auto">
          <a:xfrm>
            <a:off x="0" y="0"/>
            <a:ext cx="95250" cy="104775"/>
          </a:xfrm>
          <a:prstGeom prst="rect">
            <a:avLst/>
          </a:prstGeom>
          <a:noFill/>
        </p:spPr>
      </p:pic>
      <p:pic>
        <p:nvPicPr>
          <p:cNvPr id="1034" name="Picture 10" descr="http://www.soccerassociation.com/images/arrd.gif"/>
          <p:cNvPicPr>
            <a:picLocks noChangeAspect="1" noChangeArrowheads="1"/>
          </p:cNvPicPr>
          <p:nvPr/>
        </p:nvPicPr>
        <p:blipFill>
          <a:blip r:embed="rId12" cstate="print"/>
          <a:srcRect/>
          <a:stretch>
            <a:fillRect/>
          </a:stretch>
        </p:blipFill>
        <p:spPr bwMode="auto">
          <a:xfrm>
            <a:off x="0" y="0"/>
            <a:ext cx="95250" cy="104775"/>
          </a:xfrm>
          <a:prstGeom prst="rect">
            <a:avLst/>
          </a:prstGeom>
          <a:noFill/>
        </p:spPr>
      </p:pic>
      <p:graphicFrame>
        <p:nvGraphicFramePr>
          <p:cNvPr id="13" name="Table 12"/>
          <p:cNvGraphicFramePr>
            <a:graphicFrameLocks noGrp="1"/>
          </p:cNvGraphicFramePr>
          <p:nvPr/>
        </p:nvGraphicFramePr>
        <p:xfrm>
          <a:off x="1785918" y="1357298"/>
          <a:ext cx="3286148" cy="5181600"/>
        </p:xfrm>
        <a:graphic>
          <a:graphicData uri="http://schemas.openxmlformats.org/drawingml/2006/table">
            <a:tbl>
              <a:tblPr>
                <a:tableStyleId>{3C2FFA5D-87B4-456A-9821-1D502468CF0F}</a:tableStyleId>
              </a:tblPr>
              <a:tblGrid>
                <a:gridCol w="3286148"/>
              </a:tblGrid>
              <a:tr h="4714908">
                <a:tc>
                  <a:txBody>
                    <a:bodyPr/>
                    <a:lstStyle/>
                    <a:p>
                      <a:pPr algn="ctr"/>
                      <a:r>
                        <a:rPr lang="en-US" sz="1400" b="1" i="0" u="sng" dirty="0" smtClean="0"/>
                        <a:t>League 1</a:t>
                      </a:r>
                    </a:p>
                    <a:p>
                      <a:pPr algn="ctr"/>
                      <a:endParaRPr lang="en-US" sz="1400" b="1" i="0" u="sng" dirty="0" smtClean="0"/>
                    </a:p>
                    <a:p>
                      <a:pPr algn="ctr"/>
                      <a:r>
                        <a:rPr lang="en-US" sz="1400" b="0" i="0" u="none" dirty="0" smtClean="0">
                          <a:solidFill>
                            <a:schemeClr val="accent4">
                              <a:lumMod val="75000"/>
                            </a:schemeClr>
                          </a:solidFill>
                        </a:rPr>
                        <a:t>Kashima</a:t>
                      </a:r>
                      <a:r>
                        <a:rPr lang="en-US" sz="1400" b="0" i="0" u="none" baseline="0" dirty="0" smtClean="0">
                          <a:solidFill>
                            <a:schemeClr val="accent4">
                              <a:lumMod val="75000"/>
                            </a:schemeClr>
                          </a:solidFill>
                        </a:rPr>
                        <a:t> Antlers</a:t>
                      </a:r>
                    </a:p>
                    <a:p>
                      <a:pPr algn="ctr"/>
                      <a:r>
                        <a:rPr lang="en-US" sz="1400" b="0" i="0" u="none" baseline="0" dirty="0" smtClean="0">
                          <a:solidFill>
                            <a:schemeClr val="accent4">
                              <a:lumMod val="75000"/>
                            </a:schemeClr>
                          </a:solidFill>
                        </a:rPr>
                        <a:t>Kawasaki </a:t>
                      </a:r>
                      <a:r>
                        <a:rPr lang="en-US" sz="1400" b="0" i="0" u="none" baseline="0" dirty="0" err="1" smtClean="0">
                          <a:solidFill>
                            <a:schemeClr val="accent4">
                              <a:lumMod val="75000"/>
                            </a:schemeClr>
                          </a:solidFill>
                        </a:rPr>
                        <a:t>Frontale</a:t>
                      </a:r>
                      <a:endParaRPr lang="en-US" sz="1400" b="0" i="0" u="none" baseline="0" dirty="0" smtClean="0">
                        <a:solidFill>
                          <a:schemeClr val="accent4">
                            <a:lumMod val="75000"/>
                          </a:schemeClr>
                        </a:solidFill>
                      </a:endParaRPr>
                    </a:p>
                    <a:p>
                      <a:pPr algn="ctr"/>
                      <a:r>
                        <a:rPr lang="en-US" sz="1400" b="0" i="0" u="none" baseline="0" dirty="0" err="1" smtClean="0">
                          <a:solidFill>
                            <a:schemeClr val="accent4">
                              <a:lumMod val="75000"/>
                            </a:schemeClr>
                          </a:solidFill>
                        </a:rPr>
                        <a:t>Albirex</a:t>
                      </a:r>
                      <a:r>
                        <a:rPr lang="en-US" sz="1400" b="0" i="0" u="none" baseline="0" dirty="0" smtClean="0">
                          <a:solidFill>
                            <a:schemeClr val="accent4">
                              <a:lumMod val="75000"/>
                            </a:schemeClr>
                          </a:solidFill>
                        </a:rPr>
                        <a:t> Niigata</a:t>
                      </a:r>
                    </a:p>
                    <a:p>
                      <a:pPr algn="ctr"/>
                      <a:r>
                        <a:rPr lang="en-US" sz="1400" b="0" i="0" u="none" baseline="0" dirty="0" smtClean="0">
                          <a:solidFill>
                            <a:schemeClr val="accent4">
                              <a:lumMod val="75000"/>
                            </a:schemeClr>
                          </a:solidFill>
                        </a:rPr>
                        <a:t>Urawa Reds</a:t>
                      </a:r>
                    </a:p>
                    <a:p>
                      <a:pPr algn="ctr"/>
                      <a:r>
                        <a:rPr lang="en-US" sz="1400" b="0" i="0" u="none" baseline="0" dirty="0" smtClean="0">
                          <a:solidFill>
                            <a:schemeClr val="accent4">
                              <a:lumMod val="75000"/>
                            </a:schemeClr>
                          </a:solidFill>
                        </a:rPr>
                        <a:t>Shimizu S-Pulse</a:t>
                      </a:r>
                    </a:p>
                    <a:p>
                      <a:pPr algn="ctr"/>
                      <a:r>
                        <a:rPr lang="en-US" sz="1400" b="0" i="0" u="none" baseline="0" dirty="0" smtClean="0">
                          <a:solidFill>
                            <a:schemeClr val="accent4">
                              <a:lumMod val="75000"/>
                            </a:schemeClr>
                          </a:solidFill>
                        </a:rPr>
                        <a:t>FC Tokyo</a:t>
                      </a:r>
                    </a:p>
                    <a:p>
                      <a:pPr algn="ctr"/>
                      <a:r>
                        <a:rPr lang="en-US" sz="1400" b="0" i="0" u="none" baseline="0" dirty="0" err="1" smtClean="0">
                          <a:solidFill>
                            <a:schemeClr val="accent4">
                              <a:lumMod val="75000"/>
                            </a:schemeClr>
                          </a:solidFill>
                        </a:rPr>
                        <a:t>Sanfreece</a:t>
                      </a:r>
                      <a:r>
                        <a:rPr lang="en-US" sz="1400" b="0" i="0" u="none" baseline="0" dirty="0" smtClean="0">
                          <a:solidFill>
                            <a:schemeClr val="accent4">
                              <a:lumMod val="75000"/>
                            </a:schemeClr>
                          </a:solidFill>
                        </a:rPr>
                        <a:t> Hiroshima</a:t>
                      </a:r>
                    </a:p>
                    <a:p>
                      <a:pPr algn="ctr"/>
                      <a:r>
                        <a:rPr lang="en-US" sz="1400" b="0" i="0" u="none" baseline="0" dirty="0" err="1" smtClean="0">
                          <a:solidFill>
                            <a:schemeClr val="accent4">
                              <a:lumMod val="75000"/>
                            </a:schemeClr>
                          </a:solidFill>
                        </a:rPr>
                        <a:t>Gamba</a:t>
                      </a:r>
                      <a:r>
                        <a:rPr lang="en-US" sz="1400" b="0" i="0" u="none" baseline="0" dirty="0" smtClean="0">
                          <a:solidFill>
                            <a:schemeClr val="accent4">
                              <a:lumMod val="75000"/>
                            </a:schemeClr>
                          </a:solidFill>
                        </a:rPr>
                        <a:t> Osaka</a:t>
                      </a:r>
                    </a:p>
                    <a:p>
                      <a:pPr algn="ctr"/>
                      <a:r>
                        <a:rPr lang="en-US" sz="1400" b="0" i="0" u="none" baseline="0" dirty="0" err="1" smtClean="0">
                          <a:solidFill>
                            <a:schemeClr val="accent4">
                              <a:lumMod val="75000"/>
                            </a:schemeClr>
                          </a:solidFill>
                        </a:rPr>
                        <a:t>Jubilo</a:t>
                      </a:r>
                      <a:r>
                        <a:rPr lang="en-US" sz="1400" b="0" i="0" u="none" baseline="0" dirty="0" smtClean="0">
                          <a:solidFill>
                            <a:schemeClr val="accent4">
                              <a:lumMod val="75000"/>
                            </a:schemeClr>
                          </a:solidFill>
                        </a:rPr>
                        <a:t> Iwata</a:t>
                      </a:r>
                    </a:p>
                    <a:p>
                      <a:pPr algn="ctr"/>
                      <a:r>
                        <a:rPr lang="en-US" sz="1400" b="0" i="0" u="none" baseline="0" dirty="0" smtClean="0">
                          <a:solidFill>
                            <a:schemeClr val="accent4">
                              <a:lumMod val="75000"/>
                            </a:schemeClr>
                          </a:solidFill>
                        </a:rPr>
                        <a:t>Nagoya </a:t>
                      </a:r>
                      <a:r>
                        <a:rPr lang="en-US" sz="1400" b="0" i="0" u="none" baseline="0" dirty="0" err="1" smtClean="0">
                          <a:solidFill>
                            <a:schemeClr val="accent4">
                              <a:lumMod val="75000"/>
                            </a:schemeClr>
                          </a:solidFill>
                        </a:rPr>
                        <a:t>Grumpus</a:t>
                      </a:r>
                      <a:r>
                        <a:rPr lang="en-US" sz="1400" b="0" i="0" u="none" baseline="0" dirty="0" smtClean="0">
                          <a:solidFill>
                            <a:schemeClr val="accent4">
                              <a:lumMod val="75000"/>
                            </a:schemeClr>
                          </a:solidFill>
                        </a:rPr>
                        <a:t> 8</a:t>
                      </a:r>
                    </a:p>
                    <a:p>
                      <a:pPr algn="ctr"/>
                      <a:r>
                        <a:rPr lang="en-US" sz="1400" b="0" i="0" u="none" baseline="0" dirty="0" smtClean="0">
                          <a:solidFill>
                            <a:schemeClr val="accent4">
                              <a:lumMod val="75000"/>
                            </a:schemeClr>
                          </a:solidFill>
                        </a:rPr>
                        <a:t>Yokohama F-</a:t>
                      </a:r>
                      <a:r>
                        <a:rPr lang="en-US" sz="1400" b="0" i="0" u="none" baseline="0" dirty="0" err="1" smtClean="0">
                          <a:solidFill>
                            <a:schemeClr val="accent4">
                              <a:lumMod val="75000"/>
                            </a:schemeClr>
                          </a:solidFill>
                        </a:rPr>
                        <a:t>Marinos</a:t>
                      </a:r>
                      <a:endParaRPr lang="en-US" sz="1400" b="0" i="0" u="none" baseline="0" dirty="0" smtClean="0">
                        <a:solidFill>
                          <a:schemeClr val="accent4">
                            <a:lumMod val="75000"/>
                          </a:schemeClr>
                        </a:solidFill>
                      </a:endParaRPr>
                    </a:p>
                    <a:p>
                      <a:pPr algn="ctr"/>
                      <a:r>
                        <a:rPr lang="en-US" sz="1400" b="0" i="0" u="none" baseline="0" dirty="0" smtClean="0">
                          <a:solidFill>
                            <a:schemeClr val="accent4">
                              <a:lumMod val="75000"/>
                            </a:schemeClr>
                          </a:solidFill>
                        </a:rPr>
                        <a:t>Kyoto </a:t>
                      </a:r>
                      <a:r>
                        <a:rPr lang="en-US" sz="1400" b="0" i="0" u="none" baseline="0" dirty="0" err="1" smtClean="0">
                          <a:solidFill>
                            <a:schemeClr val="accent4">
                              <a:lumMod val="75000"/>
                            </a:schemeClr>
                          </a:solidFill>
                        </a:rPr>
                        <a:t>Sanga</a:t>
                      </a:r>
                      <a:endParaRPr lang="en-US" sz="1400" b="0" i="0" u="none" baseline="0" dirty="0" smtClean="0">
                        <a:solidFill>
                          <a:schemeClr val="accent4">
                            <a:lumMod val="75000"/>
                          </a:schemeClr>
                        </a:solidFill>
                      </a:endParaRPr>
                    </a:p>
                    <a:p>
                      <a:pPr algn="ctr"/>
                      <a:r>
                        <a:rPr lang="en-US" sz="1400" b="0" i="0" u="none" baseline="0" dirty="0" smtClean="0">
                          <a:solidFill>
                            <a:schemeClr val="accent4">
                              <a:lumMod val="75000"/>
                            </a:schemeClr>
                          </a:solidFill>
                        </a:rPr>
                        <a:t>Omiya </a:t>
                      </a:r>
                      <a:r>
                        <a:rPr lang="en-US" sz="1400" b="0" i="0" u="none" baseline="0" dirty="0" err="1" smtClean="0">
                          <a:solidFill>
                            <a:schemeClr val="accent4">
                              <a:lumMod val="75000"/>
                            </a:schemeClr>
                          </a:solidFill>
                        </a:rPr>
                        <a:t>Ardija</a:t>
                      </a:r>
                      <a:endParaRPr lang="en-US" sz="1400" b="0" i="0" u="none" baseline="0" dirty="0" smtClean="0">
                        <a:solidFill>
                          <a:schemeClr val="accent4">
                            <a:lumMod val="75000"/>
                          </a:schemeClr>
                        </a:solidFill>
                      </a:endParaRPr>
                    </a:p>
                    <a:p>
                      <a:pPr algn="ctr"/>
                      <a:r>
                        <a:rPr lang="en-US" sz="1400" b="0" i="0" u="none" baseline="0" dirty="0" err="1" smtClean="0">
                          <a:solidFill>
                            <a:schemeClr val="accent4">
                              <a:lumMod val="75000"/>
                            </a:schemeClr>
                          </a:solidFill>
                        </a:rPr>
                        <a:t>Montedio</a:t>
                      </a:r>
                      <a:r>
                        <a:rPr lang="en-US" sz="1400" b="0" i="0" u="none" baseline="0" dirty="0" smtClean="0">
                          <a:solidFill>
                            <a:schemeClr val="accent4">
                              <a:lumMod val="75000"/>
                            </a:schemeClr>
                          </a:solidFill>
                        </a:rPr>
                        <a:t> Yamagata</a:t>
                      </a:r>
                    </a:p>
                    <a:p>
                      <a:pPr algn="ctr"/>
                      <a:r>
                        <a:rPr lang="en-US" sz="1400" b="0" i="0" u="none" baseline="0" dirty="0" err="1" smtClean="0">
                          <a:solidFill>
                            <a:schemeClr val="accent4">
                              <a:lumMod val="75000"/>
                            </a:schemeClr>
                          </a:solidFill>
                        </a:rPr>
                        <a:t>Vissel</a:t>
                      </a:r>
                      <a:r>
                        <a:rPr lang="en-US" sz="1400" b="0" i="0" u="none" baseline="0" dirty="0" smtClean="0">
                          <a:solidFill>
                            <a:schemeClr val="accent4">
                              <a:lumMod val="75000"/>
                            </a:schemeClr>
                          </a:solidFill>
                        </a:rPr>
                        <a:t> Kobe</a:t>
                      </a:r>
                    </a:p>
                    <a:p>
                      <a:pPr algn="ctr"/>
                      <a:r>
                        <a:rPr lang="en-US" sz="1400" b="0" i="0" u="none" baseline="0" dirty="0" smtClean="0">
                          <a:solidFill>
                            <a:schemeClr val="accent4">
                              <a:lumMod val="75000"/>
                            </a:schemeClr>
                          </a:solidFill>
                        </a:rPr>
                        <a:t>JEF United</a:t>
                      </a:r>
                    </a:p>
                    <a:p>
                      <a:pPr algn="ctr"/>
                      <a:r>
                        <a:rPr lang="en-US" sz="1400" b="0" i="0" u="none" baseline="0" dirty="0" smtClean="0">
                          <a:solidFill>
                            <a:schemeClr val="accent4">
                              <a:lumMod val="75000"/>
                            </a:schemeClr>
                          </a:solidFill>
                        </a:rPr>
                        <a:t>Kashiwa </a:t>
                      </a:r>
                      <a:r>
                        <a:rPr lang="en-US" sz="1400" b="0" i="0" u="none" baseline="0" dirty="0" err="1" smtClean="0">
                          <a:solidFill>
                            <a:schemeClr val="accent4">
                              <a:lumMod val="75000"/>
                            </a:schemeClr>
                          </a:solidFill>
                        </a:rPr>
                        <a:t>Reysol</a:t>
                      </a:r>
                      <a:endParaRPr lang="en-US" sz="1400" b="0" i="0" u="none" baseline="0" dirty="0" smtClean="0">
                        <a:solidFill>
                          <a:schemeClr val="accent4">
                            <a:lumMod val="75000"/>
                          </a:schemeClr>
                        </a:solidFill>
                      </a:endParaRPr>
                    </a:p>
                    <a:p>
                      <a:pPr algn="ctr"/>
                      <a:r>
                        <a:rPr lang="en-US" sz="1400" b="0" i="0" u="none" baseline="0" dirty="0" smtClean="0">
                          <a:solidFill>
                            <a:schemeClr val="accent4">
                              <a:lumMod val="75000"/>
                            </a:schemeClr>
                          </a:solidFill>
                        </a:rPr>
                        <a:t>Oita </a:t>
                      </a:r>
                      <a:r>
                        <a:rPr lang="en-US" sz="1400" b="0" i="0" u="none" baseline="0" dirty="0" err="1" smtClean="0">
                          <a:solidFill>
                            <a:schemeClr val="accent4">
                              <a:lumMod val="75000"/>
                            </a:schemeClr>
                          </a:solidFill>
                        </a:rPr>
                        <a:t>Trinita</a:t>
                      </a:r>
                      <a:endParaRPr lang="en-US" sz="1400" b="0" i="0" u="none" baseline="0" dirty="0" smtClean="0">
                        <a:solidFill>
                          <a:schemeClr val="accent4">
                            <a:lumMod val="75000"/>
                          </a:schemeClr>
                        </a:solidFill>
                      </a:endParaRPr>
                    </a:p>
                    <a:p>
                      <a:pPr algn="ctr"/>
                      <a:endParaRPr lang="en-US" sz="1200" b="0" i="0" u="none" baseline="0" dirty="0" smtClean="0">
                        <a:solidFill>
                          <a:schemeClr val="accent4">
                            <a:lumMod val="75000"/>
                          </a:schemeClr>
                        </a:solidFill>
                      </a:endParaRPr>
                    </a:p>
                    <a:p>
                      <a:pPr algn="ctr"/>
                      <a:endParaRPr lang="en-US" sz="1400" b="0" i="0" u="none" dirty="0" smtClean="0">
                        <a:solidFill>
                          <a:schemeClr val="accent4">
                            <a:lumMod val="75000"/>
                          </a:schemeClr>
                        </a:solidFill>
                      </a:endParaRPr>
                    </a:p>
                    <a:p>
                      <a:pPr algn="ctr"/>
                      <a:endParaRPr lang="en-US" sz="1400" dirty="0" smtClean="0"/>
                    </a:p>
                    <a:p>
                      <a:pPr algn="ctr"/>
                      <a:endParaRPr lang="en-US" sz="1400" dirty="0" smtClean="0"/>
                    </a:p>
                  </a:txBody>
                  <a:tcPr/>
                </a:tc>
              </a:tr>
            </a:tbl>
          </a:graphicData>
        </a:graphic>
      </p:graphicFrame>
      <p:graphicFrame>
        <p:nvGraphicFramePr>
          <p:cNvPr id="14" name="Table 13"/>
          <p:cNvGraphicFramePr>
            <a:graphicFrameLocks noGrp="1"/>
          </p:cNvGraphicFramePr>
          <p:nvPr/>
        </p:nvGraphicFramePr>
        <p:xfrm>
          <a:off x="5643570" y="1357298"/>
          <a:ext cx="3214710" cy="5214974"/>
        </p:xfrm>
        <a:graphic>
          <a:graphicData uri="http://schemas.openxmlformats.org/drawingml/2006/table">
            <a:tbl>
              <a:tblPr>
                <a:tableStyleId>{775DCB02-9BB8-47FD-8907-85C794F793BA}</a:tableStyleId>
              </a:tblPr>
              <a:tblGrid>
                <a:gridCol w="3214710"/>
              </a:tblGrid>
              <a:tr h="5214974">
                <a:tc>
                  <a:txBody>
                    <a:bodyPr/>
                    <a:lstStyle/>
                    <a:p>
                      <a:pPr algn="ctr"/>
                      <a:r>
                        <a:rPr lang="en-US" sz="1400" b="1" u="sng" dirty="0" smtClean="0"/>
                        <a:t>League 2</a:t>
                      </a:r>
                    </a:p>
                    <a:p>
                      <a:pPr algn="ctr"/>
                      <a:endParaRPr lang="en-US" sz="1400" b="1" u="sng" dirty="0" smtClean="0"/>
                    </a:p>
                    <a:p>
                      <a:pPr algn="ctr"/>
                      <a:r>
                        <a:rPr lang="en-US" sz="1400" b="0" u="none" dirty="0" err="1" smtClean="0">
                          <a:solidFill>
                            <a:srgbClr val="C00000"/>
                          </a:solidFill>
                        </a:rPr>
                        <a:t>Cerezo</a:t>
                      </a:r>
                      <a:r>
                        <a:rPr lang="en-US" sz="1400" b="0" u="none" baseline="0" dirty="0" smtClean="0">
                          <a:solidFill>
                            <a:srgbClr val="C00000"/>
                          </a:solidFill>
                        </a:rPr>
                        <a:t> Osaka</a:t>
                      </a:r>
                    </a:p>
                    <a:p>
                      <a:pPr algn="ctr"/>
                      <a:r>
                        <a:rPr lang="en-US" sz="1400" b="0" u="none" baseline="0" dirty="0" err="1" smtClean="0">
                          <a:solidFill>
                            <a:srgbClr val="C00000"/>
                          </a:solidFill>
                        </a:rPr>
                        <a:t>Shonan</a:t>
                      </a:r>
                      <a:r>
                        <a:rPr lang="en-US" sz="1400" b="0" u="none" baseline="0" dirty="0" smtClean="0">
                          <a:solidFill>
                            <a:srgbClr val="C00000"/>
                          </a:solidFill>
                        </a:rPr>
                        <a:t> </a:t>
                      </a:r>
                      <a:r>
                        <a:rPr lang="en-US" sz="1400" b="0" u="none" baseline="0" dirty="0" err="1" smtClean="0">
                          <a:solidFill>
                            <a:srgbClr val="C00000"/>
                          </a:solidFill>
                        </a:rPr>
                        <a:t>Bellmare</a:t>
                      </a:r>
                      <a:endParaRPr lang="en-US" sz="1400" b="0" u="none" baseline="0" dirty="0" smtClean="0">
                        <a:solidFill>
                          <a:srgbClr val="C00000"/>
                        </a:solidFill>
                      </a:endParaRPr>
                    </a:p>
                    <a:p>
                      <a:pPr algn="ctr"/>
                      <a:r>
                        <a:rPr lang="en-US" sz="1400" b="0" u="none" baseline="0" dirty="0" err="1" smtClean="0">
                          <a:solidFill>
                            <a:srgbClr val="C00000"/>
                          </a:solidFill>
                        </a:rPr>
                        <a:t>Ventforet</a:t>
                      </a:r>
                      <a:r>
                        <a:rPr lang="en-US" sz="1400" b="0" u="none" baseline="0" dirty="0" smtClean="0">
                          <a:solidFill>
                            <a:srgbClr val="C00000"/>
                          </a:solidFill>
                        </a:rPr>
                        <a:t> Kofu</a:t>
                      </a:r>
                    </a:p>
                    <a:p>
                      <a:pPr algn="ctr"/>
                      <a:r>
                        <a:rPr lang="en-US" sz="1400" b="0" u="none" baseline="0" dirty="0" err="1" smtClean="0">
                          <a:solidFill>
                            <a:srgbClr val="C00000"/>
                          </a:solidFill>
                        </a:rPr>
                        <a:t>Vegalta</a:t>
                      </a:r>
                      <a:r>
                        <a:rPr lang="en-US" sz="1400" b="0" u="none" baseline="0" dirty="0" smtClean="0">
                          <a:solidFill>
                            <a:srgbClr val="C00000"/>
                          </a:solidFill>
                        </a:rPr>
                        <a:t> Sendai</a:t>
                      </a:r>
                    </a:p>
                    <a:p>
                      <a:pPr algn="ctr"/>
                      <a:r>
                        <a:rPr lang="en-US" sz="1400" b="0" u="none" baseline="0" dirty="0" smtClean="0">
                          <a:solidFill>
                            <a:srgbClr val="C00000"/>
                          </a:solidFill>
                        </a:rPr>
                        <a:t>Mito Hollyhock</a:t>
                      </a:r>
                    </a:p>
                    <a:p>
                      <a:pPr algn="ctr"/>
                      <a:r>
                        <a:rPr lang="en-US" sz="1400" b="0" u="none" baseline="0" dirty="0" smtClean="0">
                          <a:solidFill>
                            <a:srgbClr val="C00000"/>
                          </a:solidFill>
                        </a:rPr>
                        <a:t>Sagan </a:t>
                      </a:r>
                      <a:r>
                        <a:rPr lang="en-US" sz="1400" b="0" u="none" baseline="0" dirty="0" err="1" smtClean="0">
                          <a:solidFill>
                            <a:srgbClr val="C00000"/>
                          </a:solidFill>
                        </a:rPr>
                        <a:t>Tosu</a:t>
                      </a:r>
                      <a:endParaRPr lang="en-US" sz="1400" b="0" u="none" baseline="0" dirty="0" smtClean="0">
                        <a:solidFill>
                          <a:srgbClr val="C00000"/>
                        </a:solidFill>
                      </a:endParaRPr>
                    </a:p>
                    <a:p>
                      <a:pPr algn="ctr"/>
                      <a:r>
                        <a:rPr lang="en-US" sz="1400" b="0" u="none" baseline="0" dirty="0" smtClean="0">
                          <a:solidFill>
                            <a:srgbClr val="C00000"/>
                          </a:solidFill>
                        </a:rPr>
                        <a:t>Tokyo </a:t>
                      </a:r>
                      <a:r>
                        <a:rPr lang="en-US" sz="1400" b="0" u="none" baseline="0" dirty="0" err="1" smtClean="0">
                          <a:solidFill>
                            <a:srgbClr val="C00000"/>
                          </a:solidFill>
                        </a:rPr>
                        <a:t>Verdy</a:t>
                      </a:r>
                      <a:r>
                        <a:rPr lang="en-US" sz="1400" b="0" u="none" baseline="0" dirty="0" smtClean="0">
                          <a:solidFill>
                            <a:srgbClr val="C00000"/>
                          </a:solidFill>
                        </a:rPr>
                        <a:t> (1969)</a:t>
                      </a:r>
                    </a:p>
                    <a:p>
                      <a:pPr algn="ctr"/>
                      <a:r>
                        <a:rPr lang="en-US" sz="1400" b="0" u="none" baseline="0" dirty="0" smtClean="0">
                          <a:solidFill>
                            <a:srgbClr val="C00000"/>
                          </a:solidFill>
                        </a:rPr>
                        <a:t>Tokushima </a:t>
                      </a:r>
                      <a:r>
                        <a:rPr lang="en-US" sz="1400" b="0" u="none" baseline="0" dirty="0" err="1" smtClean="0">
                          <a:solidFill>
                            <a:srgbClr val="C00000"/>
                          </a:solidFill>
                        </a:rPr>
                        <a:t>Vortis</a:t>
                      </a:r>
                      <a:endParaRPr lang="en-US" sz="1400" b="0" u="none" baseline="0" dirty="0" smtClean="0">
                        <a:solidFill>
                          <a:srgbClr val="C00000"/>
                        </a:solidFill>
                      </a:endParaRPr>
                    </a:p>
                    <a:p>
                      <a:pPr algn="ctr"/>
                      <a:r>
                        <a:rPr lang="en-US" sz="1400" b="0" u="none" baseline="0" dirty="0" err="1" smtClean="0">
                          <a:solidFill>
                            <a:srgbClr val="C00000"/>
                          </a:solidFill>
                        </a:rPr>
                        <a:t>Consadole</a:t>
                      </a:r>
                      <a:r>
                        <a:rPr lang="en-US" sz="1400" b="0" u="none" baseline="0" dirty="0" smtClean="0">
                          <a:solidFill>
                            <a:srgbClr val="C00000"/>
                          </a:solidFill>
                        </a:rPr>
                        <a:t> Sapporo</a:t>
                      </a:r>
                    </a:p>
                    <a:p>
                      <a:pPr algn="ctr"/>
                      <a:r>
                        <a:rPr lang="en-US" sz="1400" b="0" u="none" baseline="0" dirty="0" err="1" smtClean="0">
                          <a:solidFill>
                            <a:srgbClr val="C00000"/>
                          </a:solidFill>
                        </a:rPr>
                        <a:t>Kataller</a:t>
                      </a:r>
                      <a:r>
                        <a:rPr lang="en-US" sz="1400" b="0" u="none" baseline="0" dirty="0" smtClean="0">
                          <a:solidFill>
                            <a:srgbClr val="C00000"/>
                          </a:solidFill>
                        </a:rPr>
                        <a:t> Toyama</a:t>
                      </a:r>
                    </a:p>
                    <a:p>
                      <a:pPr algn="ctr"/>
                      <a:r>
                        <a:rPr lang="en-US" sz="1400" b="0" u="none" baseline="0" dirty="0" smtClean="0">
                          <a:solidFill>
                            <a:srgbClr val="C00000"/>
                          </a:solidFill>
                        </a:rPr>
                        <a:t>FC Gifu</a:t>
                      </a:r>
                    </a:p>
                    <a:p>
                      <a:pPr algn="ctr"/>
                      <a:r>
                        <a:rPr lang="en-US" sz="1400" b="0" u="none" baseline="0" dirty="0" err="1" smtClean="0">
                          <a:solidFill>
                            <a:srgbClr val="C00000"/>
                          </a:solidFill>
                        </a:rPr>
                        <a:t>Thespa</a:t>
                      </a:r>
                      <a:r>
                        <a:rPr lang="en-US" sz="1400" b="0" u="none" baseline="0" dirty="0" smtClean="0">
                          <a:solidFill>
                            <a:srgbClr val="C00000"/>
                          </a:solidFill>
                        </a:rPr>
                        <a:t> </a:t>
                      </a:r>
                      <a:r>
                        <a:rPr lang="en-US" sz="1400" b="0" u="none" baseline="0" dirty="0" err="1" smtClean="0">
                          <a:solidFill>
                            <a:srgbClr val="C00000"/>
                          </a:solidFill>
                        </a:rPr>
                        <a:t>Kusatsu</a:t>
                      </a:r>
                      <a:endParaRPr lang="en-US" sz="1400" b="0" u="none" baseline="0" dirty="0" smtClean="0">
                        <a:solidFill>
                          <a:srgbClr val="C00000"/>
                        </a:solidFill>
                      </a:endParaRPr>
                    </a:p>
                    <a:p>
                      <a:pPr algn="ctr"/>
                      <a:r>
                        <a:rPr lang="en-US" sz="1400" b="0" u="none" baseline="0" dirty="0" err="1" smtClean="0">
                          <a:solidFill>
                            <a:srgbClr val="C00000"/>
                          </a:solidFill>
                        </a:rPr>
                        <a:t>Avispa</a:t>
                      </a:r>
                      <a:r>
                        <a:rPr lang="en-US" sz="1400" b="0" u="none" baseline="0" dirty="0" smtClean="0">
                          <a:solidFill>
                            <a:srgbClr val="C00000"/>
                          </a:solidFill>
                        </a:rPr>
                        <a:t> Fukuoka</a:t>
                      </a:r>
                    </a:p>
                    <a:p>
                      <a:pPr algn="ctr"/>
                      <a:r>
                        <a:rPr lang="en-US" sz="1400" b="0" u="none" baseline="0" dirty="0" err="1" smtClean="0">
                          <a:solidFill>
                            <a:srgbClr val="C00000"/>
                          </a:solidFill>
                        </a:rPr>
                        <a:t>Roasso</a:t>
                      </a:r>
                      <a:r>
                        <a:rPr lang="en-US" sz="1400" b="0" u="none" baseline="0" dirty="0" smtClean="0">
                          <a:solidFill>
                            <a:srgbClr val="C00000"/>
                          </a:solidFill>
                        </a:rPr>
                        <a:t> Kumamoto</a:t>
                      </a:r>
                    </a:p>
                    <a:p>
                      <a:pPr algn="ctr"/>
                      <a:r>
                        <a:rPr lang="en-US" sz="1400" b="0" u="none" baseline="0" dirty="0" smtClean="0">
                          <a:solidFill>
                            <a:srgbClr val="C00000"/>
                          </a:solidFill>
                        </a:rPr>
                        <a:t>Ehime FC</a:t>
                      </a:r>
                    </a:p>
                    <a:p>
                      <a:pPr algn="ctr"/>
                      <a:r>
                        <a:rPr lang="en-US" sz="1400" b="0" u="none" baseline="0" dirty="0" err="1" smtClean="0">
                          <a:solidFill>
                            <a:srgbClr val="C00000"/>
                          </a:solidFill>
                        </a:rPr>
                        <a:t>Fagiamo</a:t>
                      </a:r>
                      <a:r>
                        <a:rPr lang="en-US" sz="1400" b="0" u="none" baseline="0" dirty="0" smtClean="0">
                          <a:solidFill>
                            <a:srgbClr val="C00000"/>
                          </a:solidFill>
                        </a:rPr>
                        <a:t> Okayama</a:t>
                      </a:r>
                    </a:p>
                    <a:p>
                      <a:pPr algn="ctr"/>
                      <a:r>
                        <a:rPr lang="en-US" sz="1400" b="0" u="none" baseline="0" dirty="0" smtClean="0">
                          <a:solidFill>
                            <a:srgbClr val="C00000"/>
                          </a:solidFill>
                        </a:rPr>
                        <a:t>Yokohama FC</a:t>
                      </a:r>
                    </a:p>
                    <a:p>
                      <a:pPr algn="ctr"/>
                      <a:r>
                        <a:rPr lang="en-US" sz="1400" b="0" u="none" baseline="0" dirty="0" smtClean="0">
                          <a:solidFill>
                            <a:srgbClr val="C00000"/>
                          </a:solidFill>
                        </a:rPr>
                        <a:t>Tochigi SC</a:t>
                      </a:r>
                    </a:p>
                    <a:p>
                      <a:pPr algn="ctr"/>
                      <a:endParaRPr lang="en-US" sz="1400" b="0" u="none" baseline="0" dirty="0" smtClean="0">
                        <a:solidFill>
                          <a:srgbClr val="C00000"/>
                        </a:solidFill>
                      </a:endParaRPr>
                    </a:p>
                    <a:p>
                      <a:pPr algn="ctr"/>
                      <a:endParaRPr lang="en-US" sz="1400" b="0" u="none" dirty="0">
                        <a:solidFill>
                          <a:srgbClr val="C00000"/>
                        </a:solidFill>
                      </a:endParaRPr>
                    </a:p>
                  </a:txBody>
                  <a:tcPr/>
                </a:tc>
              </a:tr>
            </a:tbl>
          </a:graphicData>
        </a:graphic>
      </p:graphicFrame>
      <p:sp>
        <p:nvSpPr>
          <p:cNvPr id="15" name="TextBox 14"/>
          <p:cNvSpPr txBox="1"/>
          <p:nvPr/>
        </p:nvSpPr>
        <p:spPr>
          <a:xfrm>
            <a:off x="1928794" y="571480"/>
            <a:ext cx="5072098" cy="369332"/>
          </a:xfrm>
          <a:prstGeom prst="rect">
            <a:avLst/>
          </a:prstGeom>
          <a:noFill/>
        </p:spPr>
        <p:txBody>
          <a:bodyPr wrap="square" rtlCol="0">
            <a:spAutoFit/>
          </a:bodyPr>
          <a:lstStyle/>
          <a:p>
            <a:r>
              <a:rPr lang="ja-JP" altLang="en-US" smtClean="0"/>
              <a:t>これ　は　に　にほん　そっか　りぐ　ぺじ。　</a:t>
            </a:r>
            <a:endParaRPr lang="en-AU" dirty="0"/>
          </a:p>
        </p:txBody>
      </p:sp>
    </p:spTree>
  </p:cSld>
  <p:clrMapOvr>
    <a:masterClrMapping/>
  </p:clrMapOvr>
  <p:transition spd="slow">
    <p:newsflash/>
    <p:sndAc>
      <p:stSnd>
        <p:snd r:embed="rId3"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2"/>
                                        </p:tgtEl>
                                        <p:attrNameLst>
                                          <p:attrName>style.visibility</p:attrName>
                                        </p:attrNameLst>
                                      </p:cBhvr>
                                      <p:to>
                                        <p:strVal val="visible"/>
                                      </p:to>
                                    </p:set>
                                    <p:anim by="(-#ppt_w*2)" calcmode="lin" valueType="num">
                                      <p:cBhvr rctx="PPT">
                                        <p:cTn id="25" dur="250" autoRev="1" fill="hold">
                                          <p:stCondLst>
                                            <p:cond delay="0"/>
                                          </p:stCondLst>
                                        </p:cTn>
                                        <p:tgtEl>
                                          <p:spTgt spid="2"/>
                                        </p:tgtEl>
                                        <p:attrNameLst>
                                          <p:attrName>ppt_w</p:attrName>
                                        </p:attrNameLst>
                                      </p:cBhvr>
                                    </p:anim>
                                    <p:anim by="(#ppt_w*0.50)" calcmode="lin" valueType="num">
                                      <p:cBhvr>
                                        <p:cTn id="26" dur="250" decel="50000" autoRev="1" fill="hold">
                                          <p:stCondLst>
                                            <p:cond delay="0"/>
                                          </p:stCondLst>
                                        </p:cTn>
                                        <p:tgtEl>
                                          <p:spTgt spid="2"/>
                                        </p:tgtEl>
                                        <p:attrNameLst>
                                          <p:attrName>ppt_x</p:attrName>
                                        </p:attrNameLst>
                                      </p:cBhvr>
                                    </p:anim>
                                    <p:anim from="(-#ppt_h/2)" to="(#ppt_y)" calcmode="lin" valueType="num">
                                      <p:cBhvr>
                                        <p:cTn id="27" dur="500" fill="hold">
                                          <p:stCondLst>
                                            <p:cond delay="0"/>
                                          </p:stCondLst>
                                        </p:cTn>
                                        <p:tgtEl>
                                          <p:spTgt spid="2"/>
                                        </p:tgtEl>
                                        <p:attrNameLst>
                                          <p:attrName>ppt_y</p:attrName>
                                        </p:attrNameLst>
                                      </p:cBhvr>
                                    </p:anim>
                                    <p:animRot by="21600000">
                                      <p:cBhvr>
                                        <p:cTn id="28" dur="500" fill="hold">
                                          <p:stCondLst>
                                            <p:cond delay="0"/>
                                          </p:stCondLst>
                                        </p:cTn>
                                        <p:tgtEl>
                                          <p:spTgt spid="2"/>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slide(fromBottom)">
                                      <p:cBhvr>
                                        <p:cTn id="33" dur="500"/>
                                        <p:tgtEl>
                                          <p:spTgt spid="15"/>
                                        </p:tgtEl>
                                      </p:cBhvr>
                                    </p:animEffect>
                                  </p:childTnLst>
                                </p:cTn>
                              </p:par>
                            </p:childTnLst>
                          </p:cTn>
                        </p:par>
                      </p:childTnLst>
                    </p:cTn>
                  </p:par>
                  <p:par>
                    <p:cTn id="34" fill="hold">
                      <p:stCondLst>
                        <p:cond delay="indefinite"/>
                      </p:stCondLst>
                      <p:childTnLst>
                        <p:par>
                          <p:cTn id="35" fill="hold">
                            <p:stCondLst>
                              <p:cond delay="0"/>
                            </p:stCondLst>
                            <p:childTnLst>
                              <p:par>
                                <p:cTn id="36" presetID="35" presetClass="entr" presetSubtype="0" fill="hold"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2000"/>
                                        <p:tgtEl>
                                          <p:spTgt spid="13"/>
                                        </p:tgtEl>
                                      </p:cBhvr>
                                    </p:animEffect>
                                    <p:anim calcmode="lin" valueType="num">
                                      <p:cBhvr>
                                        <p:cTn id="39" dur="2000" fill="hold"/>
                                        <p:tgtEl>
                                          <p:spTgt spid="13"/>
                                        </p:tgtEl>
                                        <p:attrNameLst>
                                          <p:attrName>style.rotation</p:attrName>
                                        </p:attrNameLst>
                                      </p:cBhvr>
                                      <p:tavLst>
                                        <p:tav tm="0">
                                          <p:val>
                                            <p:fltVal val="720"/>
                                          </p:val>
                                        </p:tav>
                                        <p:tav tm="100000">
                                          <p:val>
                                            <p:fltVal val="0"/>
                                          </p:val>
                                        </p:tav>
                                      </p:tavLst>
                                    </p:anim>
                                    <p:anim calcmode="lin" valueType="num">
                                      <p:cBhvr>
                                        <p:cTn id="40" dur="2000" fill="hold"/>
                                        <p:tgtEl>
                                          <p:spTgt spid="13"/>
                                        </p:tgtEl>
                                        <p:attrNameLst>
                                          <p:attrName>ppt_h</p:attrName>
                                        </p:attrNameLst>
                                      </p:cBhvr>
                                      <p:tavLst>
                                        <p:tav tm="0">
                                          <p:val>
                                            <p:fltVal val="0"/>
                                          </p:val>
                                        </p:tav>
                                        <p:tav tm="100000">
                                          <p:val>
                                            <p:strVal val="#ppt_h"/>
                                          </p:val>
                                        </p:tav>
                                      </p:tavLst>
                                    </p:anim>
                                    <p:anim calcmode="lin" valueType="num">
                                      <p:cBhvr>
                                        <p:cTn id="41" dur="2000" fill="hold"/>
                                        <p:tgtEl>
                                          <p:spTgt spid="13"/>
                                        </p:tgtEl>
                                        <p:attrNameLst>
                                          <p:attrName>ppt_w</p:attrName>
                                        </p:attrNameLst>
                                      </p:cBhvr>
                                      <p:tavLst>
                                        <p:tav tm="0">
                                          <p:val>
                                            <p:fltVal val="0"/>
                                          </p:val>
                                        </p:tav>
                                        <p:tav tm="100000">
                                          <p:val>
                                            <p:strVal val="#ppt_w"/>
                                          </p:val>
                                        </p:tav>
                                      </p:tavLst>
                                    </p:anim>
                                  </p:childTnLst>
                                </p:cTn>
                              </p:par>
                            </p:childTnLst>
                          </p:cTn>
                        </p:par>
                      </p:childTnLst>
                    </p:cTn>
                  </p:par>
                  <p:par>
                    <p:cTn id="42" fill="hold">
                      <p:stCondLst>
                        <p:cond delay="indefinite"/>
                      </p:stCondLst>
                      <p:childTnLst>
                        <p:par>
                          <p:cTn id="43" fill="hold">
                            <p:stCondLst>
                              <p:cond delay="0"/>
                            </p:stCondLst>
                            <p:childTnLst>
                              <p:par>
                                <p:cTn id="44" presetID="25" presetClass="entr" presetSubtype="0" fill="hold" nodeType="click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47"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48"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49" dur="1000" fill="hold"/>
                                        <p:tgtEl>
                                          <p:spTgt spid="14"/>
                                        </p:tgtEl>
                                        <p:attrNameLst>
                                          <p:attrName>ppt_h</p:attrName>
                                        </p:attrNameLst>
                                      </p:cBhvr>
                                      <p:tavLst>
                                        <p:tav tm="0">
                                          <p:val>
                                            <p:strVal val="#ppt_h"/>
                                          </p:val>
                                        </p:tav>
                                        <p:tav tm="100000">
                                          <p:val>
                                            <p:strVal val="#ppt_h"/>
                                          </p:val>
                                        </p:tav>
                                      </p:tavLst>
                                    </p:anim>
                                    <p:anim calcmode="lin" valueType="num">
                                      <p:cBhvr>
                                        <p:cTn id="50"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51"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52"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53" dur="1000" decel="50000">
                                          <p:stCondLst>
                                            <p:cond delay="0"/>
                                          </p:stCondLst>
                                        </p:cTn>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274638"/>
            <a:ext cx="8043890" cy="1011222"/>
          </a:xfrm>
        </p:spPr>
        <p:txBody>
          <a:bodyPr>
            <a:normAutofit/>
          </a:bodyPr>
          <a:lstStyle/>
          <a:p>
            <a:r>
              <a:rPr lang="en-US" sz="3600" dirty="0" smtClean="0"/>
              <a:t>Japanese soccer league history</a:t>
            </a:r>
            <a:endParaRPr lang="en-US" sz="3600" dirty="0"/>
          </a:p>
        </p:txBody>
      </p:sp>
      <p:sp>
        <p:nvSpPr>
          <p:cNvPr id="3" name="Content Placeholder 2"/>
          <p:cNvSpPr>
            <a:spLocks noGrp="1"/>
          </p:cNvSpPr>
          <p:nvPr>
            <p:ph idx="1"/>
          </p:nvPr>
        </p:nvSpPr>
        <p:spPr>
          <a:xfrm>
            <a:off x="428596" y="1785926"/>
            <a:ext cx="8229600" cy="4709160"/>
          </a:xfrm>
        </p:spPr>
        <p:txBody>
          <a:bodyPr/>
          <a:lstStyle/>
          <a:p>
            <a:r>
              <a:rPr lang="en-US" sz="2000" b="1" dirty="0" smtClean="0"/>
              <a:t>Soccer has become the second most popular professional spectator sport in Japan.</a:t>
            </a:r>
          </a:p>
          <a:p>
            <a:r>
              <a:rPr lang="en-US" sz="2000" b="1" dirty="0" smtClean="0"/>
              <a:t>Soccer in Japan is also the second most widely practiced sport among boys in primary schools. </a:t>
            </a:r>
          </a:p>
          <a:p>
            <a:r>
              <a:rPr lang="en-US" sz="2000" b="1" dirty="0" smtClean="0"/>
              <a:t>The Japan Football Association (JFA) was established in 1921.</a:t>
            </a:r>
          </a:p>
          <a:p>
            <a:r>
              <a:rPr lang="en-US" sz="2000" b="1" dirty="0" smtClean="0"/>
              <a:t>In 1948, the first national championship games were held. </a:t>
            </a:r>
          </a:p>
          <a:p>
            <a:r>
              <a:rPr lang="en-US" sz="2000" b="1" dirty="0" smtClean="0"/>
              <a:t>It became known as the Emperor's Cup.</a:t>
            </a:r>
          </a:p>
          <a:p>
            <a:r>
              <a:rPr lang="en-US" sz="2000" b="1" dirty="0" smtClean="0"/>
              <a:t>By 1997, more than 3,000 teams participated in this tournament. </a:t>
            </a:r>
          </a:p>
          <a:p>
            <a:endParaRPr lang="en-US" sz="2000" b="1" dirty="0" smtClean="0"/>
          </a:p>
          <a:p>
            <a:pPr>
              <a:buNone/>
            </a:pPr>
            <a:r>
              <a:rPr lang="en-US" sz="2000" b="1" dirty="0" smtClean="0"/>
              <a:t>       </a:t>
            </a:r>
          </a:p>
          <a:p>
            <a:pPr>
              <a:buNone/>
            </a:pPr>
            <a:r>
              <a:rPr lang="en-US" b="1" dirty="0" smtClean="0"/>
              <a:t/>
            </a:r>
            <a:br>
              <a:rPr lang="en-US" b="1" dirty="0" smtClean="0"/>
            </a:br>
            <a:endParaRPr lang="en-US" dirty="0"/>
          </a:p>
        </p:txBody>
      </p:sp>
      <p:pic>
        <p:nvPicPr>
          <p:cNvPr id="1026" name="Picture 2" descr="http://footballs.fifa.com/var/fifa/storage/images/media/images/association-football-school-image/1303-1-eng-US/Association-Football-School-Image.jpg"/>
          <p:cNvPicPr>
            <a:picLocks noChangeAspect="1" noChangeArrowheads="1"/>
          </p:cNvPicPr>
          <p:nvPr/>
        </p:nvPicPr>
        <p:blipFill>
          <a:blip r:embed="rId4" cstate="print"/>
          <a:srcRect/>
          <a:stretch>
            <a:fillRect/>
          </a:stretch>
        </p:blipFill>
        <p:spPr bwMode="auto">
          <a:xfrm>
            <a:off x="2714612" y="4643446"/>
            <a:ext cx="3286148" cy="1948829"/>
          </a:xfrm>
          <a:prstGeom prst="rect">
            <a:avLst/>
          </a:prstGeom>
          <a:noFill/>
        </p:spPr>
      </p:pic>
      <p:sp>
        <p:nvSpPr>
          <p:cNvPr id="5" name="TextBox 4"/>
          <p:cNvSpPr txBox="1"/>
          <p:nvPr/>
        </p:nvSpPr>
        <p:spPr>
          <a:xfrm>
            <a:off x="928662" y="1214422"/>
            <a:ext cx="6786610" cy="369332"/>
          </a:xfrm>
          <a:prstGeom prst="rect">
            <a:avLst/>
          </a:prstGeom>
          <a:noFill/>
        </p:spPr>
        <p:txBody>
          <a:bodyPr wrap="square" rtlCol="0">
            <a:spAutoFit/>
          </a:bodyPr>
          <a:lstStyle/>
          <a:p>
            <a:r>
              <a:rPr lang="ja-JP" altLang="en-US" smtClean="0"/>
              <a:t>これ　は　だいたい　にほん　そっか　りぐ　れきし　ぺじ。</a:t>
            </a:r>
            <a:endParaRPr lang="en-AU" dirty="0"/>
          </a:p>
        </p:txBody>
      </p:sp>
    </p:spTree>
  </p:cSld>
  <p:clrMapOvr>
    <a:masterClrMapping/>
  </p:clrMapOvr>
  <p:transition spd="slow">
    <p:wheel spokes="8"/>
    <p:sndAc>
      <p:stSnd>
        <p:snd r:embed="rId3" name="voltag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nodeType="clickEffect">
                                  <p:stCondLst>
                                    <p:cond delay="0"/>
                                  </p:stCondLst>
                                  <p:iterate type="lt">
                                    <p:tmPct val="50000"/>
                                  </p:iterate>
                                  <p:childTnLst>
                                    <p:set>
                                      <p:cBhvr>
                                        <p:cTn id="1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9" dur="80"/>
                                        <p:tgtEl>
                                          <p:spTgt spid="3">
                                            <p:txEl>
                                              <p:pRg st="0" end="0"/>
                                            </p:txEl>
                                          </p:spTgt>
                                        </p:tgtEl>
                                        <p:attrNameLst>
                                          <p:attrName>fill.type</p:attrName>
                                        </p:attrNameLst>
                                      </p:cBhvr>
                                      <p:to>
                                        <p:strVal val="solid"/>
                                      </p:to>
                                    </p:set>
                                  </p:childTnLst>
                                </p:cTn>
                              </p:par>
                            </p:childTnLst>
                          </p:cTn>
                        </p:par>
                      </p:childTnLst>
                    </p:cTn>
                  </p:par>
                  <p:par>
                    <p:cTn id="20" fill="hold">
                      <p:stCondLst>
                        <p:cond delay="indefinite"/>
                      </p:stCondLst>
                      <p:childTnLst>
                        <p:par>
                          <p:cTn id="21" fill="hold">
                            <p:stCondLst>
                              <p:cond delay="0"/>
                            </p:stCondLst>
                            <p:childTnLst>
                              <p:par>
                                <p:cTn id="22" presetID="27" presetClass="entr" presetSubtype="0" fill="hold" nodeType="clickEffect">
                                  <p:stCondLst>
                                    <p:cond delay="0"/>
                                  </p:stCondLst>
                                  <p:iterate type="lt">
                                    <p:tmPct val="50000"/>
                                  </p:iterate>
                                  <p:childTnLst>
                                    <p:set>
                                      <p:cBhvr>
                                        <p:cTn id="23"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24"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6" dur="80"/>
                                        <p:tgtEl>
                                          <p:spTgt spid="3">
                                            <p:txEl>
                                              <p:pRg st="1" end="1"/>
                                            </p:txEl>
                                          </p:spTgt>
                                        </p:tgtEl>
                                        <p:attrNameLst>
                                          <p:attrName>fill.type</p:attrName>
                                        </p:attrNameLst>
                                      </p:cBhvr>
                                      <p:to>
                                        <p:strVal val="solid"/>
                                      </p:to>
                                    </p:set>
                                  </p:childTnLst>
                                </p:cTn>
                              </p:par>
                            </p:childTnLst>
                          </p:cTn>
                        </p:par>
                      </p:childTnLst>
                    </p:cTn>
                  </p:par>
                  <p:par>
                    <p:cTn id="27" fill="hold">
                      <p:stCondLst>
                        <p:cond delay="indefinite"/>
                      </p:stCondLst>
                      <p:childTnLst>
                        <p:par>
                          <p:cTn id="28" fill="hold">
                            <p:stCondLst>
                              <p:cond delay="0"/>
                            </p:stCondLst>
                            <p:childTnLst>
                              <p:par>
                                <p:cTn id="29" presetID="27" presetClass="entr" presetSubtype="0" fill="hold" nodeType="clickEffect">
                                  <p:stCondLst>
                                    <p:cond delay="0"/>
                                  </p:stCondLst>
                                  <p:iterate type="lt">
                                    <p:tmPct val="50000"/>
                                  </p:iterate>
                                  <p:childTnLst>
                                    <p:set>
                                      <p:cBhvr>
                                        <p:cTn id="30"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31"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2"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33" dur="80"/>
                                        <p:tgtEl>
                                          <p:spTgt spid="3">
                                            <p:txEl>
                                              <p:pRg st="2" end="2"/>
                                            </p:txEl>
                                          </p:spTgt>
                                        </p:tgtEl>
                                        <p:attrNameLst>
                                          <p:attrName>fill.type</p:attrName>
                                        </p:attrNameLst>
                                      </p:cBhvr>
                                      <p:to>
                                        <p:strVal val="solid"/>
                                      </p:to>
                                    </p:set>
                                  </p:childTnLst>
                                </p:cTn>
                              </p:par>
                            </p:childTnLst>
                          </p:cTn>
                        </p:par>
                      </p:childTnLst>
                    </p:cTn>
                  </p:par>
                  <p:par>
                    <p:cTn id="34" fill="hold">
                      <p:stCondLst>
                        <p:cond delay="indefinite"/>
                      </p:stCondLst>
                      <p:childTnLst>
                        <p:par>
                          <p:cTn id="35" fill="hold">
                            <p:stCondLst>
                              <p:cond delay="0"/>
                            </p:stCondLst>
                            <p:childTnLst>
                              <p:par>
                                <p:cTn id="36" presetID="27" presetClass="entr" presetSubtype="0" fill="hold" nodeType="clickEffect">
                                  <p:stCondLst>
                                    <p:cond delay="0"/>
                                  </p:stCondLst>
                                  <p:iterate type="lt">
                                    <p:tmPct val="50000"/>
                                  </p:iterate>
                                  <p:childTnLst>
                                    <p:set>
                                      <p:cBhvr>
                                        <p:cTn id="37"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38"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9"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40" dur="80"/>
                                        <p:tgtEl>
                                          <p:spTgt spid="3">
                                            <p:txEl>
                                              <p:pRg st="3" end="3"/>
                                            </p:txEl>
                                          </p:spTgt>
                                        </p:tgtEl>
                                        <p:attrNameLst>
                                          <p:attrName>fill.type</p:attrName>
                                        </p:attrNameLst>
                                      </p:cBhvr>
                                      <p:to>
                                        <p:strVal val="solid"/>
                                      </p:to>
                                    </p:set>
                                  </p:childTnLst>
                                </p:cTn>
                              </p:par>
                            </p:childTnLst>
                          </p:cTn>
                        </p:par>
                      </p:childTnLst>
                    </p:cTn>
                  </p:par>
                  <p:par>
                    <p:cTn id="41" fill="hold">
                      <p:stCondLst>
                        <p:cond delay="indefinite"/>
                      </p:stCondLst>
                      <p:childTnLst>
                        <p:par>
                          <p:cTn id="42" fill="hold">
                            <p:stCondLst>
                              <p:cond delay="0"/>
                            </p:stCondLst>
                            <p:childTnLst>
                              <p:par>
                                <p:cTn id="43" presetID="27" presetClass="entr" presetSubtype="0" fill="hold" nodeType="clickEffect">
                                  <p:stCondLst>
                                    <p:cond delay="0"/>
                                  </p:stCondLst>
                                  <p:iterate type="lt">
                                    <p:tmPct val="50000"/>
                                  </p:iterate>
                                  <p:childTnLst>
                                    <p:set>
                                      <p:cBhvr>
                                        <p:cTn id="44"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45"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6"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47" dur="80"/>
                                        <p:tgtEl>
                                          <p:spTgt spid="3">
                                            <p:txEl>
                                              <p:pRg st="4" end="4"/>
                                            </p:txEl>
                                          </p:spTgt>
                                        </p:tgtEl>
                                        <p:attrNameLst>
                                          <p:attrName>fill.type</p:attrName>
                                        </p:attrNameLst>
                                      </p:cBhvr>
                                      <p:to>
                                        <p:strVal val="solid"/>
                                      </p:to>
                                    </p:set>
                                  </p:childTnLst>
                                </p:cTn>
                              </p:par>
                            </p:childTnLst>
                          </p:cTn>
                        </p:par>
                      </p:childTnLst>
                    </p:cTn>
                  </p:par>
                  <p:par>
                    <p:cTn id="48" fill="hold">
                      <p:stCondLst>
                        <p:cond delay="indefinite"/>
                      </p:stCondLst>
                      <p:childTnLst>
                        <p:par>
                          <p:cTn id="49" fill="hold">
                            <p:stCondLst>
                              <p:cond delay="0"/>
                            </p:stCondLst>
                            <p:childTnLst>
                              <p:par>
                                <p:cTn id="50" presetID="27" presetClass="entr" presetSubtype="0" fill="hold" nodeType="clickEffect">
                                  <p:stCondLst>
                                    <p:cond delay="0"/>
                                  </p:stCondLst>
                                  <p:iterate type="lt">
                                    <p:tmPct val="50000"/>
                                  </p:iterate>
                                  <p:childTnLst>
                                    <p:set>
                                      <p:cBhvr>
                                        <p:cTn id="51" dur="1" fill="hold">
                                          <p:stCondLst>
                                            <p:cond delay="0"/>
                                          </p:stCondLst>
                                        </p:cTn>
                                        <p:tgtEl>
                                          <p:spTgt spid="3">
                                            <p:txEl>
                                              <p:pRg st="5" end="5"/>
                                            </p:txEl>
                                          </p:spTgt>
                                        </p:tgtEl>
                                        <p:attrNameLst>
                                          <p:attrName>style.visibility</p:attrName>
                                        </p:attrNameLst>
                                      </p:cBhvr>
                                      <p:to>
                                        <p:strVal val="visible"/>
                                      </p:to>
                                    </p:set>
                                    <p:anim calcmode="discrete" valueType="clr">
                                      <p:cBhvr override="childStyle">
                                        <p:cTn id="52" dur="80"/>
                                        <p:tgtEl>
                                          <p:spTgt spid="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3" dur="80"/>
                                        <p:tgtEl>
                                          <p:spTgt spid="3">
                                            <p:txEl>
                                              <p:pRg st="5" end="5"/>
                                            </p:txEl>
                                          </p:spTgt>
                                        </p:tgtEl>
                                        <p:attrNameLst>
                                          <p:attrName>fillcolor</p:attrName>
                                        </p:attrNameLst>
                                      </p:cBhvr>
                                      <p:tavLst>
                                        <p:tav tm="0">
                                          <p:val>
                                            <p:clrVal>
                                              <a:schemeClr val="accent2"/>
                                            </p:clrVal>
                                          </p:val>
                                        </p:tav>
                                        <p:tav tm="50000">
                                          <p:val>
                                            <p:clrVal>
                                              <a:schemeClr val="hlink"/>
                                            </p:clrVal>
                                          </p:val>
                                        </p:tav>
                                      </p:tavLst>
                                    </p:anim>
                                    <p:set>
                                      <p:cBhvr>
                                        <p:cTn id="54" dur="80"/>
                                        <p:tgtEl>
                                          <p:spTgt spid="3">
                                            <p:txEl>
                                              <p:pRg st="5" end="5"/>
                                            </p:txEl>
                                          </p:spTgt>
                                        </p:tgtEl>
                                        <p:attrNameLst>
                                          <p:attrName>fill.type</p:attrName>
                                        </p:attrNameLst>
                                      </p:cBhvr>
                                      <p:to>
                                        <p:strVal val="solid"/>
                                      </p:to>
                                    </p:set>
                                  </p:childTnLst>
                                </p:cTn>
                              </p:par>
                            </p:childTnLst>
                          </p:cTn>
                        </p:par>
                      </p:childTnLst>
                    </p:cTn>
                  </p:par>
                  <p:par>
                    <p:cTn id="55" fill="hold">
                      <p:stCondLst>
                        <p:cond delay="indefinite"/>
                      </p:stCondLst>
                      <p:childTnLst>
                        <p:par>
                          <p:cTn id="56" fill="hold">
                            <p:stCondLst>
                              <p:cond delay="0"/>
                            </p:stCondLst>
                            <p:childTnLst>
                              <p:par>
                                <p:cTn id="57" presetID="34" presetClass="entr" presetSubtype="0" fill="hold" nodeType="clickEffect">
                                  <p:stCondLst>
                                    <p:cond delay="0"/>
                                  </p:stCondLst>
                                  <p:childTnLst>
                                    <p:set>
                                      <p:cBhvr>
                                        <p:cTn id="58" dur="1" fill="hold">
                                          <p:stCondLst>
                                            <p:cond delay="0"/>
                                          </p:stCondLst>
                                        </p:cTn>
                                        <p:tgtEl>
                                          <p:spTgt spid="1026"/>
                                        </p:tgtEl>
                                        <p:attrNameLst>
                                          <p:attrName>style.visibility</p:attrName>
                                        </p:attrNameLst>
                                      </p:cBhvr>
                                      <p:to>
                                        <p:strVal val="visible"/>
                                      </p:to>
                                    </p:set>
                                    <p:anim from="(-#ppt_w/2)" to="(#ppt_x)" calcmode="lin" valueType="num">
                                      <p:cBhvr>
                                        <p:cTn id="59" dur="600" fill="hold">
                                          <p:stCondLst>
                                            <p:cond delay="0"/>
                                          </p:stCondLst>
                                        </p:cTn>
                                        <p:tgtEl>
                                          <p:spTgt spid="1026"/>
                                        </p:tgtEl>
                                        <p:attrNameLst>
                                          <p:attrName>ppt_x</p:attrName>
                                        </p:attrNameLst>
                                      </p:cBhvr>
                                    </p:anim>
                                    <p:anim from="0" to="-1.0" calcmode="lin" valueType="num">
                                      <p:cBhvr>
                                        <p:cTn id="60" dur="200" decel="50000" autoRev="1" fill="hold">
                                          <p:stCondLst>
                                            <p:cond delay="600"/>
                                          </p:stCondLst>
                                        </p:cTn>
                                        <p:tgtEl>
                                          <p:spTgt spid="1026"/>
                                        </p:tgtEl>
                                        <p:attrNameLst>
                                          <p:attrName>xshear</p:attrName>
                                        </p:attrNameLst>
                                      </p:cBhvr>
                                    </p:anim>
                                    <p:animScale>
                                      <p:cBhvr>
                                        <p:cTn id="61" dur="200" decel="100000" autoRev="1" fill="hold">
                                          <p:stCondLst>
                                            <p:cond delay="600"/>
                                          </p:stCondLst>
                                        </p:cTn>
                                        <p:tgtEl>
                                          <p:spTgt spid="1026"/>
                                        </p:tgtEl>
                                      </p:cBhvr>
                                      <p:from x="100000" y="100000"/>
                                      <p:to x="80000" y="100000"/>
                                    </p:animScale>
                                    <p:anim by="(#ppt_h/3+#ppt_w*0.1)" calcmode="lin" valueType="num">
                                      <p:cBhvr additive="sum">
                                        <p:cTn id="62" dur="200" decel="100000" autoRev="1" fill="hold">
                                          <p:stCondLst>
                                            <p:cond delay="600"/>
                                          </p:stCondLst>
                                        </p:cTn>
                                        <p:tgtEl>
                                          <p:spTgt spid="102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357166"/>
            <a:ext cx="7858148" cy="1214446"/>
          </a:xfrm>
        </p:spPr>
        <p:txBody>
          <a:bodyPr/>
          <a:lstStyle/>
          <a:p>
            <a:r>
              <a:rPr lang="en-US" dirty="0" smtClean="0"/>
              <a:t>Japanese soccer since 1987</a:t>
            </a:r>
            <a:endParaRPr lang="en-US" dirty="0"/>
          </a:p>
        </p:txBody>
      </p:sp>
      <p:sp>
        <p:nvSpPr>
          <p:cNvPr id="3" name="Content Placeholder 2"/>
          <p:cNvSpPr>
            <a:spLocks noGrp="1"/>
          </p:cNvSpPr>
          <p:nvPr>
            <p:ph idx="1"/>
          </p:nvPr>
        </p:nvSpPr>
        <p:spPr/>
        <p:txBody>
          <a:bodyPr>
            <a:normAutofit/>
          </a:bodyPr>
          <a:lstStyle/>
          <a:p>
            <a:pPr>
              <a:buNone/>
            </a:pPr>
            <a:endParaRPr lang="en-US" sz="1800" b="1" dirty="0" smtClean="0"/>
          </a:p>
          <a:p>
            <a:r>
              <a:rPr lang="en-US" sz="1800" b="1" dirty="0" smtClean="0"/>
              <a:t>In 1987, the chairman of the Japan Soccer League (JSL), Mori Kenji, determined that soccer players should be allowed to register as professionals. Then in 1988, a committee made up of members of the JSL discussed ways to popularize soccer among the general public. The committee favored the establishment of a professional soccer league. In January of 1991, the Japan Football Association announced the basic structure of the Japan Professional Football League, or J. League for short. By July of the same year, ten teams were established. Finally, on September of 1992, the first official J. League tournament took place. In 1993, league competition was begun. New teams were added throughout the following years, with 26 participating teams today. </a:t>
            </a:r>
            <a:br>
              <a:rPr lang="en-US" sz="1800" b="1" dirty="0" smtClean="0"/>
            </a:br>
            <a:endParaRPr lang="en-US" sz="1800" dirty="0"/>
          </a:p>
        </p:txBody>
      </p:sp>
      <p:pic>
        <p:nvPicPr>
          <p:cNvPr id="11266" name="Picture 2" descr="http://4.bp.blogspot.com/_xv4K6lGa_tU/STj1cg177zI/AAAAAAAAAPI/BWG-F-5_Jb0/s400/12+soccer+cover.JPG"/>
          <p:cNvPicPr>
            <a:picLocks noChangeAspect="1" noChangeArrowheads="1"/>
          </p:cNvPicPr>
          <p:nvPr/>
        </p:nvPicPr>
        <p:blipFill>
          <a:blip r:embed="rId4" cstate="print"/>
          <a:srcRect/>
          <a:stretch>
            <a:fillRect/>
          </a:stretch>
        </p:blipFill>
        <p:spPr bwMode="auto">
          <a:xfrm>
            <a:off x="4000496" y="5143488"/>
            <a:ext cx="1234448" cy="1714512"/>
          </a:xfrm>
          <a:prstGeom prst="rect">
            <a:avLst/>
          </a:prstGeom>
          <a:noFill/>
        </p:spPr>
      </p:pic>
      <p:sp>
        <p:nvSpPr>
          <p:cNvPr id="6" name="TextBox 5"/>
          <p:cNvSpPr txBox="1"/>
          <p:nvPr/>
        </p:nvSpPr>
        <p:spPr>
          <a:xfrm>
            <a:off x="785786" y="1285860"/>
            <a:ext cx="8001056" cy="369332"/>
          </a:xfrm>
          <a:prstGeom prst="rect">
            <a:avLst/>
          </a:prstGeom>
          <a:noFill/>
        </p:spPr>
        <p:txBody>
          <a:bodyPr wrap="square" rtlCol="0">
            <a:spAutoFit/>
          </a:bodyPr>
          <a:lstStyle/>
          <a:p>
            <a:r>
              <a:rPr lang="ja-JP" altLang="en-US" smtClean="0"/>
              <a:t>これ　は　あの　ぺじ　にほん　そか　それから　じゅきゅじゅはちしち。</a:t>
            </a:r>
            <a:endParaRPr lang="en-AU" dirty="0"/>
          </a:p>
        </p:txBody>
      </p:sp>
    </p:spTree>
  </p:cSld>
  <p:clrMapOvr>
    <a:masterClrMapping/>
  </p:clrMapOvr>
  <p:transition spd="slow">
    <p:comb/>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6"/>
                                        </p:tgtEl>
                                        <p:attrNameLst>
                                          <p:attrName>style.visibility</p:attrName>
                                        </p:attrNameLst>
                                      </p:cBhvr>
                                      <p:to>
                                        <p:strVal val="visible"/>
                                      </p:to>
                                    </p:set>
                                    <p:anim by="(-#ppt_w*2)" calcmode="lin" valueType="num">
                                      <p:cBhvr rctx="PPT">
                                        <p:cTn id="15" dur="500" autoRev="1" fill="hold">
                                          <p:stCondLst>
                                            <p:cond delay="0"/>
                                          </p:stCondLst>
                                        </p:cTn>
                                        <p:tgtEl>
                                          <p:spTgt spid="6"/>
                                        </p:tgtEl>
                                        <p:attrNameLst>
                                          <p:attrName>ppt_w</p:attrName>
                                        </p:attrNameLst>
                                      </p:cBhvr>
                                    </p:anim>
                                    <p:anim by="(#ppt_w*0.50)" calcmode="lin" valueType="num">
                                      <p:cBhvr>
                                        <p:cTn id="16" dur="500" decel="50000" autoRev="1" fill="hold">
                                          <p:stCondLst>
                                            <p:cond delay="0"/>
                                          </p:stCondLst>
                                        </p:cTn>
                                        <p:tgtEl>
                                          <p:spTgt spid="6"/>
                                        </p:tgtEl>
                                        <p:attrNameLst>
                                          <p:attrName>ppt_x</p:attrName>
                                        </p:attrNameLst>
                                      </p:cBhvr>
                                    </p:anim>
                                    <p:anim from="(-#ppt_h/2)" to="(#ppt_y)" calcmode="lin" valueType="num">
                                      <p:cBhvr>
                                        <p:cTn id="17" dur="1000" fill="hold">
                                          <p:stCondLst>
                                            <p:cond delay="0"/>
                                          </p:stCondLst>
                                        </p:cTn>
                                        <p:tgtEl>
                                          <p:spTgt spid="6"/>
                                        </p:tgtEl>
                                        <p:attrNameLst>
                                          <p:attrName>ppt_y</p:attrName>
                                        </p:attrNameLst>
                                      </p:cBhvr>
                                    </p:anim>
                                    <p:animRot by="21600000">
                                      <p:cBhvr>
                                        <p:cTn id="18" dur="1000" fill="hold">
                                          <p:stCondLst>
                                            <p:cond delay="0"/>
                                          </p:stCondLst>
                                        </p:cTn>
                                        <p:tgtEl>
                                          <p:spTgt spid="6"/>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1" presetClass="entr" presetSubtype="0" fill="hold" nodeType="clickEffect">
                                  <p:stCondLst>
                                    <p:cond delay="0"/>
                                  </p:stCondLst>
                                  <p:childTnLst>
                                    <p:set>
                                      <p:cBhvr>
                                        <p:cTn id="22" dur="1" fill="hold">
                                          <p:stCondLst>
                                            <p:cond delay="0"/>
                                          </p:stCondLst>
                                        </p:cTn>
                                        <p:tgtEl>
                                          <p:spTgt spid="11266"/>
                                        </p:tgtEl>
                                        <p:attrNameLst>
                                          <p:attrName>style.visibility</p:attrName>
                                        </p:attrNameLst>
                                      </p:cBhvr>
                                      <p:to>
                                        <p:strVal val="visible"/>
                                      </p:to>
                                    </p:set>
                                    <p:animEffect transition="in" filter="fade">
                                      <p:cBhvr>
                                        <p:cTn id="23" dur="770" decel="100000"/>
                                        <p:tgtEl>
                                          <p:spTgt spid="11266"/>
                                        </p:tgtEl>
                                      </p:cBhvr>
                                    </p:animEffect>
                                    <p:animScale>
                                      <p:cBhvr>
                                        <p:cTn id="24" dur="770" decel="100000"/>
                                        <p:tgtEl>
                                          <p:spTgt spid="11266"/>
                                        </p:tgtEl>
                                      </p:cBhvr>
                                      <p:from x="10000" y="10000"/>
                                      <p:to x="200000" y="450000"/>
                                    </p:animScale>
                                    <p:animScale>
                                      <p:cBhvr>
                                        <p:cTn id="25" dur="1230" accel="100000" fill="hold">
                                          <p:stCondLst>
                                            <p:cond delay="770"/>
                                          </p:stCondLst>
                                        </p:cTn>
                                        <p:tgtEl>
                                          <p:spTgt spid="11266"/>
                                        </p:tgtEl>
                                      </p:cBhvr>
                                      <p:from x="200000" y="450000"/>
                                      <p:to x="100000" y="100000"/>
                                    </p:animScale>
                                    <p:set>
                                      <p:cBhvr>
                                        <p:cTn id="26" dur="770" fill="hold"/>
                                        <p:tgtEl>
                                          <p:spTgt spid="11266"/>
                                        </p:tgtEl>
                                        <p:attrNameLst>
                                          <p:attrName>ppt_x</p:attrName>
                                        </p:attrNameLst>
                                      </p:cBhvr>
                                      <p:to>
                                        <p:strVal val="(0.5)"/>
                                      </p:to>
                                    </p:set>
                                    <p:anim from="(0.5)" to="(#ppt_x)" calcmode="lin" valueType="num">
                                      <p:cBhvr>
                                        <p:cTn id="27" dur="1230" accel="100000" fill="hold">
                                          <p:stCondLst>
                                            <p:cond delay="770"/>
                                          </p:stCondLst>
                                        </p:cTn>
                                        <p:tgtEl>
                                          <p:spTgt spid="11266"/>
                                        </p:tgtEl>
                                        <p:attrNameLst>
                                          <p:attrName>ppt_x</p:attrName>
                                        </p:attrNameLst>
                                      </p:cBhvr>
                                    </p:anim>
                                    <p:set>
                                      <p:cBhvr>
                                        <p:cTn id="28" dur="770" fill="hold"/>
                                        <p:tgtEl>
                                          <p:spTgt spid="11266"/>
                                        </p:tgtEl>
                                        <p:attrNameLst>
                                          <p:attrName>ppt_y</p:attrName>
                                        </p:attrNameLst>
                                      </p:cBhvr>
                                      <p:to>
                                        <p:strVal val="(#ppt_y+0.4)"/>
                                      </p:to>
                                    </p:set>
                                    <p:anim from="(#ppt_y+0.4)" to="(#ppt_y)" calcmode="lin" valueType="num">
                                      <p:cBhvr>
                                        <p:cTn id="29" dur="1230" accel="100000" fill="hold">
                                          <p:stCondLst>
                                            <p:cond delay="770"/>
                                          </p:stCondLst>
                                        </p:cTn>
                                        <p:tgtEl>
                                          <p:spTgt spid="11266"/>
                                        </p:tgtEl>
                                        <p:attrNameLst>
                                          <p:attrName>ppt_y</p:attrName>
                                        </p:attrNameLst>
                                      </p:cBhvr>
                                    </p:anim>
                                  </p:childTnLst>
                                </p:cTn>
                              </p:par>
                            </p:childTnLst>
                          </p:cTn>
                        </p:par>
                      </p:childTnLst>
                    </p:cTn>
                  </p:par>
                  <p:par>
                    <p:cTn id="30" fill="hold">
                      <p:stCondLst>
                        <p:cond delay="indefinite"/>
                      </p:stCondLst>
                      <p:childTnLst>
                        <p:par>
                          <p:cTn id="31" fill="hold">
                            <p:stCondLst>
                              <p:cond delay="0"/>
                            </p:stCondLst>
                            <p:childTnLst>
                              <p:par>
                                <p:cTn id="32" presetID="32" presetClass="emph" presetSubtype="0" fill="hold" nodeType="clickEffect">
                                  <p:stCondLst>
                                    <p:cond delay="0"/>
                                  </p:stCondLst>
                                  <p:childTnLst>
                                    <p:animClr clrSpc="rgb">
                                      <p:cBhvr override="childStyle">
                                        <p:cTn id="33" dur="100" fill="hold"/>
                                        <p:tgtEl>
                                          <p:spTgt spid="11266"/>
                                        </p:tgtEl>
                                        <p:attrNameLst>
                                          <p:attrName>style.color</p:attrName>
                                        </p:attrNameLst>
                                      </p:cBhvr>
                                      <p:to>
                                        <a:schemeClr val="accent2"/>
                                      </p:to>
                                    </p:animClr>
                                    <p:animClr clrSpc="rgb">
                                      <p:cBhvr>
                                        <p:cTn id="34" dur="100" fill="hold"/>
                                        <p:tgtEl>
                                          <p:spTgt spid="11266"/>
                                        </p:tgtEl>
                                        <p:attrNameLst>
                                          <p:attrName>fillcolor</p:attrName>
                                        </p:attrNameLst>
                                      </p:cBhvr>
                                      <p:to>
                                        <a:schemeClr val="accent2"/>
                                      </p:to>
                                    </p:animClr>
                                    <p:set>
                                      <p:cBhvr>
                                        <p:cTn id="35" dur="100" fill="hold"/>
                                        <p:tgtEl>
                                          <p:spTgt spid="11266"/>
                                        </p:tgtEl>
                                        <p:attrNameLst>
                                          <p:attrName>fill.type</p:attrName>
                                        </p:attrNameLst>
                                      </p:cBhvr>
                                      <p:to>
                                        <p:strVal val="solid"/>
                                      </p:to>
                                    </p:set>
                                    <p:set>
                                      <p:cBhvr>
                                        <p:cTn id="36" dur="100" fill="hold"/>
                                        <p:tgtEl>
                                          <p:spTgt spid="11266"/>
                                        </p:tgtEl>
                                        <p:attrNameLst>
                                          <p:attrName>fill.on</p:attrName>
                                        </p:attrNameLst>
                                      </p:cBhvr>
                                      <p:to>
                                        <p:strVal val="true"/>
                                      </p:to>
                                    </p:set>
                                    <p:animRot by="120000">
                                      <p:cBhvr>
                                        <p:cTn id="37" dur="100" fill="hold">
                                          <p:stCondLst>
                                            <p:cond delay="0"/>
                                          </p:stCondLst>
                                        </p:cTn>
                                        <p:tgtEl>
                                          <p:spTgt spid="11266"/>
                                        </p:tgtEl>
                                        <p:attrNameLst>
                                          <p:attrName>r</p:attrName>
                                        </p:attrNameLst>
                                      </p:cBhvr>
                                    </p:animRot>
                                    <p:animRot by="-240000">
                                      <p:cBhvr>
                                        <p:cTn id="38" dur="200" fill="hold">
                                          <p:stCondLst>
                                            <p:cond delay="200"/>
                                          </p:stCondLst>
                                        </p:cTn>
                                        <p:tgtEl>
                                          <p:spTgt spid="11266"/>
                                        </p:tgtEl>
                                        <p:attrNameLst>
                                          <p:attrName>r</p:attrName>
                                        </p:attrNameLst>
                                      </p:cBhvr>
                                    </p:animRot>
                                    <p:animRot by="240000">
                                      <p:cBhvr>
                                        <p:cTn id="39" dur="200" fill="hold">
                                          <p:stCondLst>
                                            <p:cond delay="400"/>
                                          </p:stCondLst>
                                        </p:cTn>
                                        <p:tgtEl>
                                          <p:spTgt spid="11266"/>
                                        </p:tgtEl>
                                        <p:attrNameLst>
                                          <p:attrName>r</p:attrName>
                                        </p:attrNameLst>
                                      </p:cBhvr>
                                    </p:animRot>
                                    <p:animRot by="-240000">
                                      <p:cBhvr>
                                        <p:cTn id="40" dur="200" fill="hold">
                                          <p:stCondLst>
                                            <p:cond delay="600"/>
                                          </p:stCondLst>
                                        </p:cTn>
                                        <p:tgtEl>
                                          <p:spTgt spid="11266"/>
                                        </p:tgtEl>
                                        <p:attrNameLst>
                                          <p:attrName>r</p:attrName>
                                        </p:attrNameLst>
                                      </p:cBhvr>
                                    </p:animRot>
                                    <p:animRot by="120000">
                                      <p:cBhvr>
                                        <p:cTn id="41" dur="200" fill="hold">
                                          <p:stCondLst>
                                            <p:cond delay="800"/>
                                          </p:stCondLst>
                                        </p:cTn>
                                        <p:tgtEl>
                                          <p:spTgt spid="11266"/>
                                        </p:tgtEl>
                                        <p:attrNameLst>
                                          <p:attrName>r</p:attrName>
                                        </p:attrNameLst>
                                      </p:cBhvr>
                                    </p:animRot>
                                  </p:childTnLst>
                                </p:cTn>
                              </p:par>
                            </p:childTnLst>
                          </p:cTn>
                        </p:par>
                      </p:childTnLst>
                    </p:cTn>
                  </p:par>
                  <p:par>
                    <p:cTn id="42" fill="hold">
                      <p:stCondLst>
                        <p:cond delay="indefinite"/>
                      </p:stCondLst>
                      <p:childTnLst>
                        <p:par>
                          <p:cTn id="43" fill="hold">
                            <p:stCondLst>
                              <p:cond delay="0"/>
                            </p:stCondLst>
                            <p:childTnLst>
                              <p:par>
                                <p:cTn id="44" presetID="34" presetClass="entr" presetSubtype="0" fill="hold" grpId="0" nodeType="clickEffect">
                                  <p:stCondLst>
                                    <p:cond delay="0"/>
                                  </p:stCondLst>
                                  <p:childTnLst>
                                    <p:set>
                                      <p:cBhvr>
                                        <p:cTn id="45" dur="1" fill="hold">
                                          <p:stCondLst>
                                            <p:cond delay="0"/>
                                          </p:stCondLst>
                                        </p:cTn>
                                        <p:tgtEl>
                                          <p:spTgt spid="3">
                                            <p:txEl>
                                              <p:pRg st="1" end="1"/>
                                            </p:txEl>
                                          </p:spTgt>
                                        </p:tgtEl>
                                        <p:attrNameLst>
                                          <p:attrName>style.visibility</p:attrName>
                                        </p:attrNameLst>
                                      </p:cBhvr>
                                      <p:to>
                                        <p:strVal val="visible"/>
                                      </p:to>
                                    </p:set>
                                    <p:anim from="(-#ppt_w/2)" to="(#ppt_x)" calcmode="lin" valueType="num">
                                      <p:cBhvr>
                                        <p:cTn id="46" dur="600" fill="hold">
                                          <p:stCondLst>
                                            <p:cond delay="0"/>
                                          </p:stCondLst>
                                        </p:cTn>
                                        <p:tgtEl>
                                          <p:spTgt spid="3">
                                            <p:txEl>
                                              <p:pRg st="1" end="1"/>
                                            </p:txEl>
                                          </p:spTgt>
                                        </p:tgtEl>
                                        <p:attrNameLst>
                                          <p:attrName>ppt_x</p:attrName>
                                        </p:attrNameLst>
                                      </p:cBhvr>
                                    </p:anim>
                                    <p:anim from="0" to="-1.0" calcmode="lin" valueType="num">
                                      <p:cBhvr>
                                        <p:cTn id="47" dur="200" decel="50000" autoRev="1" fill="hold">
                                          <p:stCondLst>
                                            <p:cond delay="600"/>
                                          </p:stCondLst>
                                        </p:cTn>
                                        <p:tgtEl>
                                          <p:spTgt spid="3">
                                            <p:txEl>
                                              <p:pRg st="1" end="1"/>
                                            </p:txEl>
                                          </p:spTgt>
                                        </p:tgtEl>
                                        <p:attrNameLst>
                                          <p:attrName>xshear</p:attrName>
                                        </p:attrNameLst>
                                      </p:cBhvr>
                                    </p:anim>
                                    <p:animScale>
                                      <p:cBhvr>
                                        <p:cTn id="48" dur="200" decel="100000" autoRev="1" fill="hold">
                                          <p:stCondLst>
                                            <p:cond delay="600"/>
                                          </p:stCondLst>
                                        </p:cTn>
                                        <p:tgtEl>
                                          <p:spTgt spid="3">
                                            <p:txEl>
                                              <p:pRg st="1" end="1"/>
                                            </p:txEl>
                                          </p:spTgt>
                                        </p:tgtEl>
                                      </p:cBhvr>
                                      <p:from x="100000" y="100000"/>
                                      <p:to x="80000" y="100000"/>
                                    </p:animScale>
                                    <p:anim by="(#ppt_h/3+#ppt_w*0.1)" calcmode="lin" valueType="num">
                                      <p:cBhvr additive="sum">
                                        <p:cTn id="49" dur="200" decel="100000" autoRev="1" fill="hold">
                                          <p:stCondLst>
                                            <p:cond delay="600"/>
                                          </p:stCondLst>
                                        </p:cTn>
                                        <p:tgtEl>
                                          <p:spTgt spid="3">
                                            <p:txEl>
                                              <p:pRg st="1" end="1"/>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285860"/>
            <a:ext cx="8229600" cy="4709160"/>
          </a:xfrm>
        </p:spPr>
        <p:txBody>
          <a:bodyPr/>
          <a:lstStyle/>
          <a:p>
            <a:r>
              <a:rPr lang="en-US" sz="1400" b="1" dirty="0" smtClean="0"/>
              <a:t>In recent years, Japan has emerged in the international soccer scene. In the 1998 World Cup, Japan's national soccer team represented Asia in the championship games in France after surviving the elimination rounds. After vigorous campaigning, Japan was chosen to co-host the World Cup in 2002. </a:t>
            </a:r>
            <a:br>
              <a:rPr lang="en-US" sz="1400" b="1" dirty="0" smtClean="0"/>
            </a:br>
            <a:endParaRPr lang="en-US" sz="1400" b="1" dirty="0" smtClean="0"/>
          </a:p>
          <a:p>
            <a:r>
              <a:rPr lang="en-US" sz="1400" b="1" dirty="0" smtClean="0"/>
              <a:t>In the end of international soccer league Japan was eliminated out of the finals. France won against Brazil 3 goals -0 goals.</a:t>
            </a:r>
          </a:p>
          <a:p>
            <a:pPr>
              <a:buNone/>
            </a:pPr>
            <a:r>
              <a:rPr lang="en-US" sz="1400" b="1" dirty="0" smtClean="0"/>
              <a:t>         </a:t>
            </a:r>
          </a:p>
          <a:p>
            <a:pPr>
              <a:buNone/>
            </a:pPr>
            <a:endParaRPr lang="en-US" sz="1800" b="1" dirty="0" smtClean="0"/>
          </a:p>
        </p:txBody>
      </p:sp>
      <p:graphicFrame>
        <p:nvGraphicFramePr>
          <p:cNvPr id="6" name="Table 5"/>
          <p:cNvGraphicFramePr>
            <a:graphicFrameLocks noGrp="1"/>
          </p:cNvGraphicFramePr>
          <p:nvPr/>
        </p:nvGraphicFramePr>
        <p:xfrm>
          <a:off x="4286248" y="2926080"/>
          <a:ext cx="4572000" cy="3931920"/>
        </p:xfrm>
        <a:graphic>
          <a:graphicData uri="http://schemas.openxmlformats.org/drawingml/2006/table">
            <a:tbl>
              <a:tblPr firstRow="1" bandRow="1">
                <a:tableStyleId>{5C22544A-7EE6-4342-B048-85BDC9FD1C3A}</a:tableStyleId>
              </a:tblPr>
              <a:tblGrid>
                <a:gridCol w="1524000"/>
                <a:gridCol w="1524000"/>
                <a:gridCol w="1524000"/>
              </a:tblGrid>
              <a:tr h="30568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Date</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Teams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Score</a:t>
                      </a:r>
                    </a:p>
                  </a:txBody>
                  <a:tcPr/>
                </a:tc>
              </a:tr>
              <a:tr h="99347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14.6.1998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Jamaica vs. Croatia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Argentina vs. Japan</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1 - 3</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1 -</a:t>
                      </a:r>
                      <a:r>
                        <a:rPr lang="en-US" baseline="0" dirty="0" smtClean="0"/>
                        <a:t> 0</a:t>
                      </a:r>
                      <a:endParaRPr lang="en-US" dirty="0" smtClean="0"/>
                    </a:p>
                  </a:txBody>
                  <a:tcPr/>
                </a:tc>
              </a:tr>
              <a:tr h="99347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21.6.1998</a:t>
                      </a:r>
                    </a:p>
                  </a:txBody>
                  <a:tcPr/>
                </a:tc>
                <a:tc>
                  <a:txBody>
                    <a:bodyPr/>
                    <a:lstStyle/>
                    <a:p>
                      <a:r>
                        <a:rPr lang="en-US" dirty="0" smtClean="0"/>
                        <a:t>Japan vs. </a:t>
                      </a:r>
                    </a:p>
                    <a:p>
                      <a:r>
                        <a:rPr lang="en-US" dirty="0" smtClean="0"/>
                        <a:t>Croatia</a:t>
                      </a:r>
                    </a:p>
                    <a:p>
                      <a:r>
                        <a:rPr lang="en-US" dirty="0" smtClean="0"/>
                        <a:t>Argentina vs. Jamaica</a:t>
                      </a:r>
                      <a:endParaRPr lang="en-US" dirty="0"/>
                    </a:p>
                  </a:txBody>
                  <a:tcPr/>
                </a:tc>
                <a:tc>
                  <a:txBody>
                    <a:bodyPr/>
                    <a:lstStyle/>
                    <a:p>
                      <a:pPr algn="ctr"/>
                      <a:r>
                        <a:rPr lang="en-US" dirty="0" smtClean="0"/>
                        <a:t>0 -</a:t>
                      </a:r>
                      <a:r>
                        <a:rPr lang="en-US" baseline="0" dirty="0" smtClean="0"/>
                        <a:t> </a:t>
                      </a:r>
                      <a:r>
                        <a:rPr lang="en-US" dirty="0" smtClean="0"/>
                        <a:t>1</a:t>
                      </a:r>
                    </a:p>
                    <a:p>
                      <a:pPr algn="ctr"/>
                      <a:endParaRPr lang="en-US" dirty="0" smtClean="0"/>
                    </a:p>
                    <a:p>
                      <a:pPr algn="ctr"/>
                      <a:r>
                        <a:rPr lang="en-US" dirty="0" smtClean="0"/>
                        <a:t>5 - 0</a:t>
                      </a:r>
                      <a:endParaRPr lang="en-US" dirty="0"/>
                    </a:p>
                  </a:txBody>
                  <a:tcPr/>
                </a:tc>
              </a:tr>
              <a:tr h="99347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26.6.1998</a:t>
                      </a:r>
                    </a:p>
                  </a:txBody>
                  <a:tcPr/>
                </a:tc>
                <a:tc>
                  <a:txBody>
                    <a:bodyPr/>
                    <a:lstStyle/>
                    <a:p>
                      <a:r>
                        <a:rPr lang="en-US" dirty="0" smtClean="0"/>
                        <a:t>Argentina vs. Croatia,</a:t>
                      </a:r>
                    </a:p>
                    <a:p>
                      <a:r>
                        <a:rPr lang="en-US" dirty="0" smtClean="0"/>
                        <a:t>Japan vs. </a:t>
                      </a:r>
                    </a:p>
                    <a:p>
                      <a:r>
                        <a:rPr lang="en-US" dirty="0" smtClean="0"/>
                        <a:t>Jamaica</a:t>
                      </a:r>
                      <a:endParaRPr lang="en-US" dirty="0"/>
                    </a:p>
                  </a:txBody>
                  <a:tcPr/>
                </a:tc>
                <a:tc>
                  <a:txBody>
                    <a:bodyPr/>
                    <a:lstStyle/>
                    <a:p>
                      <a:pPr algn="ctr"/>
                      <a:r>
                        <a:rPr lang="en-US" dirty="0" smtClean="0"/>
                        <a:t>1 - 0</a:t>
                      </a:r>
                    </a:p>
                    <a:p>
                      <a:pPr algn="ctr"/>
                      <a:endParaRPr lang="en-US" dirty="0" smtClean="0"/>
                    </a:p>
                    <a:p>
                      <a:pPr algn="ctr"/>
                      <a:r>
                        <a:rPr lang="en-US" dirty="0" smtClean="0"/>
                        <a:t>1 - 2</a:t>
                      </a:r>
                      <a:endParaRPr lang="en-US" dirty="0"/>
                    </a:p>
                  </a:txBody>
                  <a:tcPr/>
                </a:tc>
              </a:tr>
            </a:tbl>
          </a:graphicData>
        </a:graphic>
      </p:graphicFrame>
      <p:sp>
        <p:nvSpPr>
          <p:cNvPr id="7" name="Rectangle 6"/>
          <p:cNvSpPr/>
          <p:nvPr/>
        </p:nvSpPr>
        <p:spPr>
          <a:xfrm>
            <a:off x="357158" y="285728"/>
            <a:ext cx="8576386" cy="52322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28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International Japanese soccer league</a:t>
            </a:r>
            <a:endParaRPr lang="en-US" sz="28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20482" name="Picture 2" descr="http://expertfootball.com/history/wc/1998_4a.jpg"/>
          <p:cNvPicPr>
            <a:picLocks noChangeAspect="1" noChangeArrowheads="1"/>
          </p:cNvPicPr>
          <p:nvPr/>
        </p:nvPicPr>
        <p:blipFill>
          <a:blip r:embed="rId4" cstate="print"/>
          <a:srcRect/>
          <a:stretch>
            <a:fillRect/>
          </a:stretch>
        </p:blipFill>
        <p:spPr bwMode="auto">
          <a:xfrm>
            <a:off x="357158" y="4429132"/>
            <a:ext cx="3357586" cy="1962322"/>
          </a:xfrm>
          <a:prstGeom prst="rect">
            <a:avLst/>
          </a:prstGeom>
          <a:noFill/>
        </p:spPr>
      </p:pic>
      <p:sp>
        <p:nvSpPr>
          <p:cNvPr id="9" name="TextBox 8"/>
          <p:cNvSpPr txBox="1"/>
          <p:nvPr/>
        </p:nvSpPr>
        <p:spPr>
          <a:xfrm>
            <a:off x="428596" y="714356"/>
            <a:ext cx="8429652" cy="369332"/>
          </a:xfrm>
          <a:prstGeom prst="rect">
            <a:avLst/>
          </a:prstGeom>
          <a:noFill/>
        </p:spPr>
        <p:txBody>
          <a:bodyPr wrap="square" rtlCol="0">
            <a:spAutoFit/>
          </a:bodyPr>
          <a:lstStyle/>
          <a:p>
            <a:r>
              <a:rPr lang="ja-JP" altLang="en-US" smtClean="0"/>
              <a:t>これ　は　あの　ぺじ　の　あの　いんたなしょなる　にほん　そっか　りぐ。</a:t>
            </a:r>
            <a:endParaRPr lang="en-AU" dirty="0"/>
          </a:p>
        </p:txBody>
      </p:sp>
    </p:spTree>
  </p:cSld>
  <p:clrMapOvr>
    <a:masterClrMapping/>
  </p:clrMapOvr>
  <p:transition>
    <p:randomBar dir="vert"/>
    <p:sndAc>
      <p:stSnd>
        <p:snd r:embed="rId3" name="bomb.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70" decel="100000"/>
                                        <p:tgtEl>
                                          <p:spTgt spid="7"/>
                                        </p:tgtEl>
                                      </p:cBhvr>
                                    </p:animEffect>
                                    <p:animScale>
                                      <p:cBhvr>
                                        <p:cTn id="8" dur="770" decel="100000"/>
                                        <p:tgtEl>
                                          <p:spTgt spid="7"/>
                                        </p:tgtEl>
                                      </p:cBhvr>
                                      <p:from x="10000" y="10000"/>
                                      <p:to x="200000" y="450000"/>
                                    </p:animScale>
                                    <p:animScale>
                                      <p:cBhvr>
                                        <p:cTn id="9" dur="1230" accel="100000" fill="hold">
                                          <p:stCondLst>
                                            <p:cond delay="770"/>
                                          </p:stCondLst>
                                        </p:cTn>
                                        <p:tgtEl>
                                          <p:spTgt spid="7"/>
                                        </p:tgtEl>
                                      </p:cBhvr>
                                      <p:from x="200000" y="450000"/>
                                      <p:to x="100000" y="100000"/>
                                    </p:animScale>
                                    <p:set>
                                      <p:cBhvr>
                                        <p:cTn id="10" dur="770" fill="hold"/>
                                        <p:tgtEl>
                                          <p:spTgt spid="7"/>
                                        </p:tgtEl>
                                        <p:attrNameLst>
                                          <p:attrName>ppt_x</p:attrName>
                                        </p:attrNameLst>
                                      </p:cBhvr>
                                      <p:to>
                                        <p:strVal val="(0.5)"/>
                                      </p:to>
                                    </p:set>
                                    <p:anim from="(0.5)" to="(#ppt_x)" calcmode="lin" valueType="num">
                                      <p:cBhvr>
                                        <p:cTn id="11" dur="1230" accel="100000" fill="hold">
                                          <p:stCondLst>
                                            <p:cond delay="770"/>
                                          </p:stCondLst>
                                        </p:cTn>
                                        <p:tgtEl>
                                          <p:spTgt spid="7"/>
                                        </p:tgtEl>
                                        <p:attrNameLst>
                                          <p:attrName>ppt_x</p:attrName>
                                        </p:attrNameLst>
                                      </p:cBhvr>
                                    </p:anim>
                                    <p:set>
                                      <p:cBhvr>
                                        <p:cTn id="12" dur="770" fill="hold"/>
                                        <p:tgtEl>
                                          <p:spTgt spid="7"/>
                                        </p:tgtEl>
                                        <p:attrNameLst>
                                          <p:attrName>ppt_y</p:attrName>
                                        </p:attrNameLst>
                                      </p:cBhvr>
                                      <p:to>
                                        <p:strVal val="(#ppt_y+0.4)"/>
                                      </p:to>
                                    </p:set>
                                    <p:anim from="(#ppt_y+0.4)" to="(#ppt_y)" calcmode="lin" valueType="num">
                                      <p:cBhvr>
                                        <p:cTn id="13" dur="1230" accel="100000" fill="hold">
                                          <p:stCondLst>
                                            <p:cond delay="770"/>
                                          </p:stCondLst>
                                        </p:cTn>
                                        <p:tgtEl>
                                          <p:spTgt spid="7"/>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15"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1000" fill="hold"/>
                                        <p:tgtEl>
                                          <p:spTgt spid="9"/>
                                        </p:tgtEl>
                                        <p:attrNameLst>
                                          <p:attrName>ppt_w</p:attrName>
                                        </p:attrNameLst>
                                      </p:cBhvr>
                                      <p:tavLst>
                                        <p:tav tm="0">
                                          <p:val>
                                            <p:fltVal val="0"/>
                                          </p:val>
                                        </p:tav>
                                        <p:tav tm="100000">
                                          <p:val>
                                            <p:strVal val="#ppt_w"/>
                                          </p:val>
                                        </p:tav>
                                      </p:tavLst>
                                    </p:anim>
                                    <p:anim calcmode="lin" valueType="num">
                                      <p:cBhvr>
                                        <p:cTn id="19" dur="1000" fill="hold"/>
                                        <p:tgtEl>
                                          <p:spTgt spid="9"/>
                                        </p:tgtEl>
                                        <p:attrNameLst>
                                          <p:attrName>ppt_h</p:attrName>
                                        </p:attrNameLst>
                                      </p:cBhvr>
                                      <p:tavLst>
                                        <p:tav tm="0">
                                          <p:val>
                                            <p:fltVal val="0"/>
                                          </p:val>
                                        </p:tav>
                                        <p:tav tm="100000">
                                          <p:val>
                                            <p:strVal val="#ppt_h"/>
                                          </p:val>
                                        </p:tav>
                                      </p:tavLst>
                                    </p:anim>
                                    <p:anim calcmode="lin" valueType="num">
                                      <p:cBhvr>
                                        <p:cTn id="20"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2" fill="hold">
                      <p:stCondLst>
                        <p:cond delay="indefinite"/>
                      </p:stCondLst>
                      <p:childTnLst>
                        <p:par>
                          <p:cTn id="23" fill="hold">
                            <p:stCondLst>
                              <p:cond delay="0"/>
                            </p:stCondLst>
                            <p:childTnLst>
                              <p:par>
                                <p:cTn id="24" presetID="35" presetClass="entr" presetSubtype="0" fill="hold" grpId="0" nodeType="click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1000"/>
                                        <p:tgtEl>
                                          <p:spTgt spid="3">
                                            <p:txEl>
                                              <p:pRg st="0" end="0"/>
                                            </p:txEl>
                                          </p:spTgt>
                                        </p:tgtEl>
                                      </p:cBhvr>
                                    </p:animEffect>
                                    <p:anim calcmode="lin" valueType="num">
                                      <p:cBhvr>
                                        <p:cTn id="27" dur="1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2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30" fill="hold">
                      <p:stCondLst>
                        <p:cond delay="indefinite"/>
                      </p:stCondLst>
                      <p:childTnLst>
                        <p:par>
                          <p:cTn id="31" fill="hold">
                            <p:stCondLst>
                              <p:cond delay="0"/>
                            </p:stCondLst>
                            <p:childTnLst>
                              <p:par>
                                <p:cTn id="32" presetID="35" presetClass="entr" presetSubtype="0" fill="hold" grpId="0" nodeType="clickEffect">
                                  <p:stCondLst>
                                    <p:cond delay="0"/>
                                  </p:stCondLst>
                                  <p:childTnLst>
                                    <p:set>
                                      <p:cBhvr>
                                        <p:cTn id="33" dur="1" fill="hold">
                                          <p:stCondLst>
                                            <p:cond delay="0"/>
                                          </p:stCondLst>
                                        </p:cTn>
                                        <p:tgtEl>
                                          <p:spTgt spid="3">
                                            <p:txEl>
                                              <p:pRg st="1" end="1"/>
                                            </p:txEl>
                                          </p:spTgt>
                                        </p:tgtEl>
                                        <p:attrNameLst>
                                          <p:attrName>style.visibility</p:attrName>
                                        </p:attrNameLst>
                                      </p:cBhvr>
                                      <p:to>
                                        <p:strVal val="visible"/>
                                      </p:to>
                                    </p:set>
                                    <p:animEffect transition="in" filter="fade">
                                      <p:cBhvr>
                                        <p:cTn id="34" dur="1000"/>
                                        <p:tgtEl>
                                          <p:spTgt spid="3">
                                            <p:txEl>
                                              <p:pRg st="1" end="1"/>
                                            </p:txEl>
                                          </p:spTgt>
                                        </p:tgtEl>
                                      </p:cBhvr>
                                    </p:animEffect>
                                    <p:anim calcmode="lin" valueType="num">
                                      <p:cBhvr>
                                        <p:cTn id="35" dur="1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3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37" dur="1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38" fill="hold">
                      <p:stCondLst>
                        <p:cond delay="indefinite"/>
                      </p:stCondLst>
                      <p:childTnLst>
                        <p:par>
                          <p:cTn id="39" fill="hold">
                            <p:stCondLst>
                              <p:cond delay="0"/>
                            </p:stCondLst>
                            <p:childTnLst>
                              <p:par>
                                <p:cTn id="40" presetID="35" presetClass="entr" presetSubtype="0" fill="hold" grpId="0" nodeType="clickEffect">
                                  <p:stCondLst>
                                    <p:cond delay="0"/>
                                  </p:stCondLst>
                                  <p:childTnLst>
                                    <p:set>
                                      <p:cBhvr>
                                        <p:cTn id="41" dur="1" fill="hold">
                                          <p:stCondLst>
                                            <p:cond delay="0"/>
                                          </p:stCondLst>
                                        </p:cTn>
                                        <p:tgtEl>
                                          <p:spTgt spid="3">
                                            <p:txEl>
                                              <p:pRg st="2" end="2"/>
                                            </p:txEl>
                                          </p:spTgt>
                                        </p:tgtEl>
                                        <p:attrNameLst>
                                          <p:attrName>style.visibility</p:attrName>
                                        </p:attrNameLst>
                                      </p:cBhvr>
                                      <p:to>
                                        <p:strVal val="visible"/>
                                      </p:to>
                                    </p:set>
                                    <p:animEffect transition="in" filter="fade">
                                      <p:cBhvr>
                                        <p:cTn id="42" dur="1000"/>
                                        <p:tgtEl>
                                          <p:spTgt spid="3">
                                            <p:txEl>
                                              <p:pRg st="2" end="2"/>
                                            </p:txEl>
                                          </p:spTgt>
                                        </p:tgtEl>
                                      </p:cBhvr>
                                    </p:animEffect>
                                    <p:anim calcmode="lin" valueType="num">
                                      <p:cBhvr>
                                        <p:cTn id="43"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4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45"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46" fill="hold">
                      <p:stCondLst>
                        <p:cond delay="indefinite"/>
                      </p:stCondLst>
                      <p:childTnLst>
                        <p:par>
                          <p:cTn id="47" fill="hold">
                            <p:stCondLst>
                              <p:cond delay="0"/>
                            </p:stCondLst>
                            <p:childTnLst>
                              <p:par>
                                <p:cTn id="48" presetID="31" presetClass="entr" presetSubtype="0" fill="hold" nodeType="clickEffect">
                                  <p:stCondLst>
                                    <p:cond delay="0"/>
                                  </p:stCondLst>
                                  <p:iterate type="lt">
                                    <p:tmPct val="5000"/>
                                  </p:iterate>
                                  <p:childTnLst>
                                    <p:set>
                                      <p:cBhvr>
                                        <p:cTn id="49" dur="1" fill="hold">
                                          <p:stCondLst>
                                            <p:cond delay="0"/>
                                          </p:stCondLst>
                                        </p:cTn>
                                        <p:tgtEl>
                                          <p:spTgt spid="20482"/>
                                        </p:tgtEl>
                                        <p:attrNameLst>
                                          <p:attrName>style.visibility</p:attrName>
                                        </p:attrNameLst>
                                      </p:cBhvr>
                                      <p:to>
                                        <p:strVal val="visible"/>
                                      </p:to>
                                    </p:set>
                                    <p:anim calcmode="lin" valueType="num">
                                      <p:cBhvr>
                                        <p:cTn id="50" dur="1000" fill="hold"/>
                                        <p:tgtEl>
                                          <p:spTgt spid="20482"/>
                                        </p:tgtEl>
                                        <p:attrNameLst>
                                          <p:attrName>ppt_w</p:attrName>
                                        </p:attrNameLst>
                                      </p:cBhvr>
                                      <p:tavLst>
                                        <p:tav tm="0">
                                          <p:val>
                                            <p:fltVal val="0"/>
                                          </p:val>
                                        </p:tav>
                                        <p:tav tm="100000">
                                          <p:val>
                                            <p:strVal val="#ppt_w"/>
                                          </p:val>
                                        </p:tav>
                                      </p:tavLst>
                                    </p:anim>
                                    <p:anim calcmode="lin" valueType="num">
                                      <p:cBhvr>
                                        <p:cTn id="51" dur="1000" fill="hold"/>
                                        <p:tgtEl>
                                          <p:spTgt spid="20482"/>
                                        </p:tgtEl>
                                        <p:attrNameLst>
                                          <p:attrName>ppt_h</p:attrName>
                                        </p:attrNameLst>
                                      </p:cBhvr>
                                      <p:tavLst>
                                        <p:tav tm="0">
                                          <p:val>
                                            <p:fltVal val="0"/>
                                          </p:val>
                                        </p:tav>
                                        <p:tav tm="100000">
                                          <p:val>
                                            <p:strVal val="#ppt_h"/>
                                          </p:val>
                                        </p:tav>
                                      </p:tavLst>
                                    </p:anim>
                                    <p:anim calcmode="lin" valueType="num">
                                      <p:cBhvr>
                                        <p:cTn id="52" dur="1000" fill="hold"/>
                                        <p:tgtEl>
                                          <p:spTgt spid="20482"/>
                                        </p:tgtEl>
                                        <p:attrNameLst>
                                          <p:attrName>style.rotation</p:attrName>
                                        </p:attrNameLst>
                                      </p:cBhvr>
                                      <p:tavLst>
                                        <p:tav tm="0">
                                          <p:val>
                                            <p:fltVal val="90"/>
                                          </p:val>
                                        </p:tav>
                                        <p:tav tm="100000">
                                          <p:val>
                                            <p:fltVal val="0"/>
                                          </p:val>
                                        </p:tav>
                                      </p:tavLst>
                                    </p:anim>
                                    <p:animEffect transition="in" filter="fade">
                                      <p:cBhvr>
                                        <p:cTn id="53" dur="1000"/>
                                        <p:tgtEl>
                                          <p:spTgt spid="20482"/>
                                        </p:tgtEl>
                                      </p:cBhvr>
                                    </p:animEffect>
                                  </p:childTnLst>
                                </p:cTn>
                              </p:par>
                            </p:childTnLst>
                          </p:cTn>
                        </p:par>
                      </p:childTnLst>
                    </p:cTn>
                  </p:par>
                  <p:par>
                    <p:cTn id="54" fill="hold">
                      <p:stCondLst>
                        <p:cond delay="indefinite"/>
                      </p:stCondLst>
                      <p:childTnLst>
                        <p:par>
                          <p:cTn id="55" fill="hold">
                            <p:stCondLst>
                              <p:cond delay="0"/>
                            </p:stCondLst>
                            <p:childTnLst>
                              <p:par>
                                <p:cTn id="56" presetID="21" presetClass="entr" presetSubtype="4" fill="hold" nodeType="click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wheel(4)">
                                      <p:cBhvr>
                                        <p:cTn id="5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US" sz="2400" dirty="0" smtClean="0"/>
              <a:t>Japanese soccer is like any other soccer game. It has rules especially such as:  </a:t>
            </a:r>
          </a:p>
          <a:p>
            <a:endParaRPr lang="en-US" sz="1600" dirty="0" smtClean="0"/>
          </a:p>
          <a:p>
            <a:endParaRPr lang="en-US" sz="1600" dirty="0" smtClean="0"/>
          </a:p>
          <a:p>
            <a:r>
              <a:rPr lang="en-US" sz="2100" dirty="0" smtClean="0"/>
              <a:t>Kicking or attempting to kick an opponent. </a:t>
            </a:r>
          </a:p>
          <a:p>
            <a:r>
              <a:rPr lang="en-US" sz="2100" dirty="0" smtClean="0"/>
              <a:t>If a player slide tackles from the front, it will be considered at least "dangerous play" (which is an indirect kick foul), or kicking, or tripping, or "unsporting behavior“.</a:t>
            </a:r>
          </a:p>
          <a:p>
            <a:r>
              <a:rPr lang="en-US" sz="2100" dirty="0" smtClean="0"/>
              <a:t>Tripping or attempting to trip an opponent, </a:t>
            </a:r>
          </a:p>
          <a:p>
            <a:r>
              <a:rPr lang="en-US" sz="2100" dirty="0" smtClean="0"/>
              <a:t>Charging into an opponent (the goalkeeper can also be called for this).</a:t>
            </a:r>
          </a:p>
          <a:p>
            <a:r>
              <a:rPr lang="en-US" sz="2100" dirty="0" smtClean="0"/>
              <a:t>Striking or attempting to strike an opponent, </a:t>
            </a:r>
          </a:p>
          <a:p>
            <a:r>
              <a:rPr lang="en-US" sz="2100" dirty="0" smtClean="0"/>
              <a:t>Pushing an opponent, including the goalkeeper, </a:t>
            </a:r>
          </a:p>
        </p:txBody>
      </p:sp>
      <p:sp>
        <p:nvSpPr>
          <p:cNvPr id="3" name="Rectangle 2"/>
          <p:cNvSpPr/>
          <p:nvPr/>
        </p:nvSpPr>
        <p:spPr>
          <a:xfrm>
            <a:off x="285720" y="214290"/>
            <a:ext cx="8513870" cy="923330"/>
          </a:xfrm>
          <a:prstGeom prst="rect">
            <a:avLst/>
          </a:prstGeom>
          <a:noFill/>
        </p:spPr>
        <p:txBody>
          <a:bodyPr wrap="none" lIns="91440" tIns="45720" rIns="91440" bIns="45720">
            <a:spAutoFit/>
          </a:bodyPr>
          <a:lstStyle/>
          <a:p>
            <a:pPr algn="ctr"/>
            <a:r>
              <a:rPr lang="en-US" sz="54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Rules of Japanese soccer</a:t>
            </a:r>
            <a:endParaRPr lang="en-US" sz="5400" b="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
        <p:nvSpPr>
          <p:cNvPr id="4" name="TextBox 3"/>
          <p:cNvSpPr txBox="1"/>
          <p:nvPr/>
        </p:nvSpPr>
        <p:spPr>
          <a:xfrm>
            <a:off x="1285852" y="1214422"/>
            <a:ext cx="7000924" cy="369332"/>
          </a:xfrm>
          <a:prstGeom prst="rect">
            <a:avLst/>
          </a:prstGeom>
          <a:noFill/>
        </p:spPr>
        <p:txBody>
          <a:bodyPr wrap="square" rtlCol="0">
            <a:spAutoFit/>
          </a:bodyPr>
          <a:lstStyle/>
          <a:p>
            <a:r>
              <a:rPr lang="ja-JP" altLang="en-US" smtClean="0"/>
              <a:t>これ　は　あの　ぺじ　の　あの　きそく　の　にほん　そっか。　</a:t>
            </a:r>
            <a:endParaRPr lang="en-AU" dirty="0"/>
          </a:p>
        </p:txBody>
      </p:sp>
    </p:spTree>
  </p:cSld>
  <p:clrMapOvr>
    <a:masterClrMapping/>
  </p:clrMapOvr>
  <p:transition spd="slow">
    <p:circle/>
    <p:sndAc>
      <p:stSnd>
        <p:snd r:embed="rId3" name="suction.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8" presetClass="entr" presetSubtype="0" accel="5000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1000" fill="hold"/>
                                        <p:tgtEl>
                                          <p:spTgt spid="5">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
                                          </p:val>
                                        </p:tav>
                                        <p:tav tm="100000">
                                          <p:val>
                                            <p:strVal val="#ppt_y"/>
                                          </p:val>
                                        </p:tav>
                                      </p:tavLst>
                                    </p:anim>
                                    <p:animEffect transition="in" filter="fade">
                                      <p:cBhvr>
                                        <p:cTn id="17" dur="10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8" presetClass="entr" presetSubtype="0" accel="5000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 calcmode="lin" valueType="num">
                                      <p:cBhvr>
                                        <p:cTn id="22" dur="1000" fill="hold"/>
                                        <p:tgtEl>
                                          <p:spTgt spid="5">
                                            <p:txEl>
                                              <p:pRg st="3" end="3"/>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3" dur="1000" fill="hold"/>
                                        <p:tgtEl>
                                          <p:spTgt spid="5">
                                            <p:txEl>
                                              <p:pRg st="3" end="3"/>
                                            </p:txEl>
                                          </p:spTgt>
                                        </p:tgtEl>
                                        <p:attrNameLst>
                                          <p:attrName>ppt_x</p:attrName>
                                        </p:attrNameLst>
                                      </p:cBhvr>
                                      <p:tavLst>
                                        <p:tav tm="0">
                                          <p:val>
                                            <p:fltVal val="-1"/>
                                          </p:val>
                                        </p:tav>
                                        <p:tav tm="50000">
                                          <p:val>
                                            <p:fltVal val="0.95"/>
                                          </p:val>
                                        </p:tav>
                                        <p:tav tm="100000">
                                          <p:val>
                                            <p:strVal val="#ppt_x"/>
                                          </p:val>
                                        </p:tav>
                                      </p:tavLst>
                                    </p:anim>
                                    <p:anim calcmode="lin" valueType="num">
                                      <p:cBhvr>
                                        <p:cTn id="24" dur="1000" fill="hold"/>
                                        <p:tgtEl>
                                          <p:spTgt spid="5">
                                            <p:txEl>
                                              <p:pRg st="3" end="3"/>
                                            </p:txEl>
                                          </p:spTgt>
                                        </p:tgtEl>
                                        <p:attrNameLst>
                                          <p:attrName>ppt_y</p:attrName>
                                        </p:attrNameLst>
                                      </p:cBhvr>
                                      <p:tavLst>
                                        <p:tav tm="0">
                                          <p:val>
                                            <p:strVal val="#ppt_y"/>
                                          </p:val>
                                        </p:tav>
                                        <p:tav tm="100000">
                                          <p:val>
                                            <p:strVal val="#ppt_y"/>
                                          </p:val>
                                        </p:tav>
                                      </p:tavLst>
                                    </p:anim>
                                    <p:animEffect transition="in" filter="fade">
                                      <p:cBhvr>
                                        <p:cTn id="25" dur="1000"/>
                                        <p:tgtEl>
                                          <p:spTgt spid="5">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48" presetClass="entr" presetSubtype="0" accel="50000" fill="hold" grpId="0" nodeType="click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 calcmode="lin" valueType="num">
                                      <p:cBhvr>
                                        <p:cTn id="30" dur="1000" fill="hold"/>
                                        <p:tgtEl>
                                          <p:spTgt spid="5">
                                            <p:txEl>
                                              <p:pRg st="4" end="4"/>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1" dur="1000" fill="hold"/>
                                        <p:tgtEl>
                                          <p:spTgt spid="5">
                                            <p:txEl>
                                              <p:pRg st="4" end="4"/>
                                            </p:txEl>
                                          </p:spTgt>
                                        </p:tgtEl>
                                        <p:attrNameLst>
                                          <p:attrName>ppt_x</p:attrName>
                                        </p:attrNameLst>
                                      </p:cBhvr>
                                      <p:tavLst>
                                        <p:tav tm="0">
                                          <p:val>
                                            <p:fltVal val="-1"/>
                                          </p:val>
                                        </p:tav>
                                        <p:tav tm="50000">
                                          <p:val>
                                            <p:fltVal val="0.95"/>
                                          </p:val>
                                        </p:tav>
                                        <p:tav tm="100000">
                                          <p:val>
                                            <p:strVal val="#ppt_x"/>
                                          </p:val>
                                        </p:tav>
                                      </p:tavLst>
                                    </p:anim>
                                    <p:anim calcmode="lin" valueType="num">
                                      <p:cBhvr>
                                        <p:cTn id="32" dur="1000" fill="hold"/>
                                        <p:tgtEl>
                                          <p:spTgt spid="5">
                                            <p:txEl>
                                              <p:pRg st="4" end="4"/>
                                            </p:txEl>
                                          </p:spTgt>
                                        </p:tgtEl>
                                        <p:attrNameLst>
                                          <p:attrName>ppt_y</p:attrName>
                                        </p:attrNameLst>
                                      </p:cBhvr>
                                      <p:tavLst>
                                        <p:tav tm="0">
                                          <p:val>
                                            <p:strVal val="#ppt_y"/>
                                          </p:val>
                                        </p:tav>
                                        <p:tav tm="100000">
                                          <p:val>
                                            <p:strVal val="#ppt_y"/>
                                          </p:val>
                                        </p:tav>
                                      </p:tavLst>
                                    </p:anim>
                                    <p:animEffect transition="in" filter="fade">
                                      <p:cBhvr>
                                        <p:cTn id="33" dur="1000"/>
                                        <p:tgtEl>
                                          <p:spTgt spid="5">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48" presetClass="entr" presetSubtype="0" accel="50000" fill="hold" grpId="0" nodeType="clickEffect">
                                  <p:stCondLst>
                                    <p:cond delay="0"/>
                                  </p:stCondLst>
                                  <p:childTnLst>
                                    <p:set>
                                      <p:cBhvr>
                                        <p:cTn id="37" dur="1" fill="hold">
                                          <p:stCondLst>
                                            <p:cond delay="0"/>
                                          </p:stCondLst>
                                        </p:cTn>
                                        <p:tgtEl>
                                          <p:spTgt spid="5">
                                            <p:txEl>
                                              <p:pRg st="5" end="5"/>
                                            </p:txEl>
                                          </p:spTgt>
                                        </p:tgtEl>
                                        <p:attrNameLst>
                                          <p:attrName>style.visibility</p:attrName>
                                        </p:attrNameLst>
                                      </p:cBhvr>
                                      <p:to>
                                        <p:strVal val="visible"/>
                                      </p:to>
                                    </p:set>
                                    <p:anim calcmode="lin" valueType="num">
                                      <p:cBhvr>
                                        <p:cTn id="38" dur="1000" fill="hold"/>
                                        <p:tgtEl>
                                          <p:spTgt spid="5">
                                            <p:txEl>
                                              <p:pRg st="5" end="5"/>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9" dur="1000" fill="hold"/>
                                        <p:tgtEl>
                                          <p:spTgt spid="5">
                                            <p:txEl>
                                              <p:pRg st="5" end="5"/>
                                            </p:txEl>
                                          </p:spTgt>
                                        </p:tgtEl>
                                        <p:attrNameLst>
                                          <p:attrName>ppt_x</p:attrName>
                                        </p:attrNameLst>
                                      </p:cBhvr>
                                      <p:tavLst>
                                        <p:tav tm="0">
                                          <p:val>
                                            <p:fltVal val="-1"/>
                                          </p:val>
                                        </p:tav>
                                        <p:tav tm="50000">
                                          <p:val>
                                            <p:fltVal val="0.95"/>
                                          </p:val>
                                        </p:tav>
                                        <p:tav tm="100000">
                                          <p:val>
                                            <p:strVal val="#ppt_x"/>
                                          </p:val>
                                        </p:tav>
                                      </p:tavLst>
                                    </p:anim>
                                    <p:anim calcmode="lin" valueType="num">
                                      <p:cBhvr>
                                        <p:cTn id="40" dur="1000" fill="hold"/>
                                        <p:tgtEl>
                                          <p:spTgt spid="5">
                                            <p:txEl>
                                              <p:pRg st="5" end="5"/>
                                            </p:txEl>
                                          </p:spTgt>
                                        </p:tgtEl>
                                        <p:attrNameLst>
                                          <p:attrName>ppt_y</p:attrName>
                                        </p:attrNameLst>
                                      </p:cBhvr>
                                      <p:tavLst>
                                        <p:tav tm="0">
                                          <p:val>
                                            <p:strVal val="#ppt_y"/>
                                          </p:val>
                                        </p:tav>
                                        <p:tav tm="100000">
                                          <p:val>
                                            <p:strVal val="#ppt_y"/>
                                          </p:val>
                                        </p:tav>
                                      </p:tavLst>
                                    </p:anim>
                                    <p:animEffect transition="in" filter="fade">
                                      <p:cBhvr>
                                        <p:cTn id="41" dur="1000"/>
                                        <p:tgtEl>
                                          <p:spTgt spid="5">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48" presetClass="entr" presetSubtype="0" accel="50000" fill="hold" grpId="0" nodeType="clickEffect">
                                  <p:stCondLst>
                                    <p:cond delay="0"/>
                                  </p:stCondLst>
                                  <p:childTnLst>
                                    <p:set>
                                      <p:cBhvr>
                                        <p:cTn id="45" dur="1" fill="hold">
                                          <p:stCondLst>
                                            <p:cond delay="0"/>
                                          </p:stCondLst>
                                        </p:cTn>
                                        <p:tgtEl>
                                          <p:spTgt spid="5">
                                            <p:txEl>
                                              <p:pRg st="6" end="6"/>
                                            </p:txEl>
                                          </p:spTgt>
                                        </p:tgtEl>
                                        <p:attrNameLst>
                                          <p:attrName>style.visibility</p:attrName>
                                        </p:attrNameLst>
                                      </p:cBhvr>
                                      <p:to>
                                        <p:strVal val="visible"/>
                                      </p:to>
                                    </p:set>
                                    <p:anim calcmode="lin" valueType="num">
                                      <p:cBhvr>
                                        <p:cTn id="46" dur="1000" fill="hold"/>
                                        <p:tgtEl>
                                          <p:spTgt spid="5">
                                            <p:txEl>
                                              <p:pRg st="6" end="6"/>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7" dur="1000" fill="hold"/>
                                        <p:tgtEl>
                                          <p:spTgt spid="5">
                                            <p:txEl>
                                              <p:pRg st="6" end="6"/>
                                            </p:txEl>
                                          </p:spTgt>
                                        </p:tgtEl>
                                        <p:attrNameLst>
                                          <p:attrName>ppt_x</p:attrName>
                                        </p:attrNameLst>
                                      </p:cBhvr>
                                      <p:tavLst>
                                        <p:tav tm="0">
                                          <p:val>
                                            <p:fltVal val="-1"/>
                                          </p:val>
                                        </p:tav>
                                        <p:tav tm="50000">
                                          <p:val>
                                            <p:fltVal val="0.95"/>
                                          </p:val>
                                        </p:tav>
                                        <p:tav tm="100000">
                                          <p:val>
                                            <p:strVal val="#ppt_x"/>
                                          </p:val>
                                        </p:tav>
                                      </p:tavLst>
                                    </p:anim>
                                    <p:anim calcmode="lin" valueType="num">
                                      <p:cBhvr>
                                        <p:cTn id="48" dur="1000" fill="hold"/>
                                        <p:tgtEl>
                                          <p:spTgt spid="5">
                                            <p:txEl>
                                              <p:pRg st="6" end="6"/>
                                            </p:txEl>
                                          </p:spTgt>
                                        </p:tgtEl>
                                        <p:attrNameLst>
                                          <p:attrName>ppt_y</p:attrName>
                                        </p:attrNameLst>
                                      </p:cBhvr>
                                      <p:tavLst>
                                        <p:tav tm="0">
                                          <p:val>
                                            <p:strVal val="#ppt_y"/>
                                          </p:val>
                                        </p:tav>
                                        <p:tav tm="100000">
                                          <p:val>
                                            <p:strVal val="#ppt_y"/>
                                          </p:val>
                                        </p:tav>
                                      </p:tavLst>
                                    </p:anim>
                                    <p:animEffect transition="in" filter="fade">
                                      <p:cBhvr>
                                        <p:cTn id="49" dur="1000"/>
                                        <p:tgtEl>
                                          <p:spTgt spid="5">
                                            <p:txEl>
                                              <p:pRg st="6" end="6"/>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48" presetClass="entr" presetSubtype="0" accel="50000" fill="hold" grpId="0" nodeType="clickEffect">
                                  <p:stCondLst>
                                    <p:cond delay="0"/>
                                  </p:stCondLst>
                                  <p:childTnLst>
                                    <p:set>
                                      <p:cBhvr>
                                        <p:cTn id="53" dur="1" fill="hold">
                                          <p:stCondLst>
                                            <p:cond delay="0"/>
                                          </p:stCondLst>
                                        </p:cTn>
                                        <p:tgtEl>
                                          <p:spTgt spid="5">
                                            <p:txEl>
                                              <p:pRg st="7" end="7"/>
                                            </p:txEl>
                                          </p:spTgt>
                                        </p:tgtEl>
                                        <p:attrNameLst>
                                          <p:attrName>style.visibility</p:attrName>
                                        </p:attrNameLst>
                                      </p:cBhvr>
                                      <p:to>
                                        <p:strVal val="visible"/>
                                      </p:to>
                                    </p:set>
                                    <p:anim calcmode="lin" valueType="num">
                                      <p:cBhvr>
                                        <p:cTn id="54" dur="1000" fill="hold"/>
                                        <p:tgtEl>
                                          <p:spTgt spid="5">
                                            <p:txEl>
                                              <p:pRg st="7" end="7"/>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5" dur="1000" fill="hold"/>
                                        <p:tgtEl>
                                          <p:spTgt spid="5">
                                            <p:txEl>
                                              <p:pRg st="7" end="7"/>
                                            </p:txEl>
                                          </p:spTgt>
                                        </p:tgtEl>
                                        <p:attrNameLst>
                                          <p:attrName>ppt_x</p:attrName>
                                        </p:attrNameLst>
                                      </p:cBhvr>
                                      <p:tavLst>
                                        <p:tav tm="0">
                                          <p:val>
                                            <p:fltVal val="-1"/>
                                          </p:val>
                                        </p:tav>
                                        <p:tav tm="50000">
                                          <p:val>
                                            <p:fltVal val="0.95"/>
                                          </p:val>
                                        </p:tav>
                                        <p:tav tm="100000">
                                          <p:val>
                                            <p:strVal val="#ppt_x"/>
                                          </p:val>
                                        </p:tav>
                                      </p:tavLst>
                                    </p:anim>
                                    <p:anim calcmode="lin" valueType="num">
                                      <p:cBhvr>
                                        <p:cTn id="56" dur="1000" fill="hold"/>
                                        <p:tgtEl>
                                          <p:spTgt spid="5">
                                            <p:txEl>
                                              <p:pRg st="7" end="7"/>
                                            </p:txEl>
                                          </p:spTgt>
                                        </p:tgtEl>
                                        <p:attrNameLst>
                                          <p:attrName>ppt_y</p:attrName>
                                        </p:attrNameLst>
                                      </p:cBhvr>
                                      <p:tavLst>
                                        <p:tav tm="0">
                                          <p:val>
                                            <p:strVal val="#ppt_y"/>
                                          </p:val>
                                        </p:tav>
                                        <p:tav tm="100000">
                                          <p:val>
                                            <p:strVal val="#ppt_y"/>
                                          </p:val>
                                        </p:tav>
                                      </p:tavLst>
                                    </p:anim>
                                    <p:animEffect transition="in" filter="fade">
                                      <p:cBhvr>
                                        <p:cTn id="57" dur="1000"/>
                                        <p:tgtEl>
                                          <p:spTgt spid="5">
                                            <p:txEl>
                                              <p:pRg st="7" end="7"/>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48" presetClass="entr" presetSubtype="0" accel="50000" fill="hold" grpId="0" nodeType="clickEffect">
                                  <p:stCondLst>
                                    <p:cond delay="0"/>
                                  </p:stCondLst>
                                  <p:childTnLst>
                                    <p:set>
                                      <p:cBhvr>
                                        <p:cTn id="61" dur="1" fill="hold">
                                          <p:stCondLst>
                                            <p:cond delay="0"/>
                                          </p:stCondLst>
                                        </p:cTn>
                                        <p:tgtEl>
                                          <p:spTgt spid="5">
                                            <p:txEl>
                                              <p:pRg st="8" end="8"/>
                                            </p:txEl>
                                          </p:spTgt>
                                        </p:tgtEl>
                                        <p:attrNameLst>
                                          <p:attrName>style.visibility</p:attrName>
                                        </p:attrNameLst>
                                      </p:cBhvr>
                                      <p:to>
                                        <p:strVal val="visible"/>
                                      </p:to>
                                    </p:set>
                                    <p:anim calcmode="lin" valueType="num">
                                      <p:cBhvr>
                                        <p:cTn id="62" dur="1000" fill="hold"/>
                                        <p:tgtEl>
                                          <p:spTgt spid="5">
                                            <p:txEl>
                                              <p:pRg st="8" end="8"/>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3" dur="1000" fill="hold"/>
                                        <p:tgtEl>
                                          <p:spTgt spid="5">
                                            <p:txEl>
                                              <p:pRg st="8" end="8"/>
                                            </p:txEl>
                                          </p:spTgt>
                                        </p:tgtEl>
                                        <p:attrNameLst>
                                          <p:attrName>ppt_x</p:attrName>
                                        </p:attrNameLst>
                                      </p:cBhvr>
                                      <p:tavLst>
                                        <p:tav tm="0">
                                          <p:val>
                                            <p:fltVal val="-1"/>
                                          </p:val>
                                        </p:tav>
                                        <p:tav tm="50000">
                                          <p:val>
                                            <p:fltVal val="0.95"/>
                                          </p:val>
                                        </p:tav>
                                        <p:tav tm="100000">
                                          <p:val>
                                            <p:strVal val="#ppt_x"/>
                                          </p:val>
                                        </p:tav>
                                      </p:tavLst>
                                    </p:anim>
                                    <p:anim calcmode="lin" valueType="num">
                                      <p:cBhvr>
                                        <p:cTn id="64" dur="1000" fill="hold"/>
                                        <p:tgtEl>
                                          <p:spTgt spid="5">
                                            <p:txEl>
                                              <p:pRg st="8" end="8"/>
                                            </p:txEl>
                                          </p:spTgt>
                                        </p:tgtEl>
                                        <p:attrNameLst>
                                          <p:attrName>ppt_y</p:attrName>
                                        </p:attrNameLst>
                                      </p:cBhvr>
                                      <p:tavLst>
                                        <p:tav tm="0">
                                          <p:val>
                                            <p:strVal val="#ppt_y"/>
                                          </p:val>
                                        </p:tav>
                                        <p:tav tm="100000">
                                          <p:val>
                                            <p:strVal val="#ppt_y"/>
                                          </p:val>
                                        </p:tav>
                                      </p:tavLst>
                                    </p:anim>
                                    <p:animEffect transition="in" filter="fade">
                                      <p:cBhvr>
                                        <p:cTn id="65" dur="1000"/>
                                        <p:tgtEl>
                                          <p:spTgt spid="5">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4" presetClass="entr" presetSubtype="0" accel="100000" fill="hold" grpId="0" nodeType="clickEffect">
                                  <p:stCondLst>
                                    <p:cond delay="0"/>
                                  </p:stCondLst>
                                  <p:childTnLst>
                                    <p:set>
                                      <p:cBhvr>
                                        <p:cTn id="69" dur="1" fill="hold">
                                          <p:stCondLst>
                                            <p:cond delay="0"/>
                                          </p:stCondLst>
                                        </p:cTn>
                                        <p:tgtEl>
                                          <p:spTgt spid="4"/>
                                        </p:tgtEl>
                                        <p:attrNameLst>
                                          <p:attrName>style.visibility</p:attrName>
                                        </p:attrNameLst>
                                      </p:cBhvr>
                                      <p:to>
                                        <p:strVal val="visible"/>
                                      </p:to>
                                    </p:set>
                                    <p:anim calcmode="lin" valueType="num">
                                      <p:cBhvr>
                                        <p:cTn id="70" dur="500" fill="hold"/>
                                        <p:tgtEl>
                                          <p:spTgt spid="4"/>
                                        </p:tgtEl>
                                        <p:attrNameLst>
                                          <p:attrName>ppt_w</p:attrName>
                                        </p:attrNameLst>
                                      </p:cBhvr>
                                      <p:tavLst>
                                        <p:tav tm="0">
                                          <p:val>
                                            <p:strVal val="#ppt_w*0.05"/>
                                          </p:val>
                                        </p:tav>
                                        <p:tav tm="100000">
                                          <p:val>
                                            <p:strVal val="#ppt_w"/>
                                          </p:val>
                                        </p:tav>
                                      </p:tavLst>
                                    </p:anim>
                                    <p:anim calcmode="lin" valueType="num">
                                      <p:cBhvr>
                                        <p:cTn id="71" dur="500" fill="hold"/>
                                        <p:tgtEl>
                                          <p:spTgt spid="4"/>
                                        </p:tgtEl>
                                        <p:attrNameLst>
                                          <p:attrName>ppt_h</p:attrName>
                                        </p:attrNameLst>
                                      </p:cBhvr>
                                      <p:tavLst>
                                        <p:tav tm="0">
                                          <p:val>
                                            <p:strVal val="#ppt_h"/>
                                          </p:val>
                                        </p:tav>
                                        <p:tav tm="100000">
                                          <p:val>
                                            <p:strVal val="#ppt_h"/>
                                          </p:val>
                                        </p:tav>
                                      </p:tavLst>
                                    </p:anim>
                                    <p:anim calcmode="lin" valueType="num">
                                      <p:cBhvr>
                                        <p:cTn id="72" dur="500" fill="hold"/>
                                        <p:tgtEl>
                                          <p:spTgt spid="4"/>
                                        </p:tgtEl>
                                        <p:attrNameLst>
                                          <p:attrName>ppt_x</p:attrName>
                                        </p:attrNameLst>
                                      </p:cBhvr>
                                      <p:tavLst>
                                        <p:tav tm="0">
                                          <p:val>
                                            <p:strVal val="#ppt_x-.2"/>
                                          </p:val>
                                        </p:tav>
                                        <p:tav tm="100000">
                                          <p:val>
                                            <p:strVal val="#ppt_x"/>
                                          </p:val>
                                        </p:tav>
                                      </p:tavLst>
                                    </p:anim>
                                    <p:anim calcmode="lin" valueType="num">
                                      <p:cBhvr>
                                        <p:cTn id="73" dur="500" fill="hold"/>
                                        <p:tgtEl>
                                          <p:spTgt spid="4"/>
                                        </p:tgtEl>
                                        <p:attrNameLst>
                                          <p:attrName>ppt_y</p:attrName>
                                        </p:attrNameLst>
                                      </p:cBhvr>
                                      <p:tavLst>
                                        <p:tav tm="0">
                                          <p:val>
                                            <p:strVal val="#ppt_y"/>
                                          </p:val>
                                        </p:tav>
                                        <p:tav tm="100000">
                                          <p:val>
                                            <p:strVal val="#ppt_y"/>
                                          </p:val>
                                        </p:tav>
                                      </p:tavLst>
                                    </p:anim>
                                    <p:animEffect transition="in" filter="fade">
                                      <p:cBhvr>
                                        <p:cTn id="7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
            </a:r>
            <a:br>
              <a:rPr lang="en-US" sz="4400"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br>
            <a:endParaRPr lang="en-US" dirty="0"/>
          </a:p>
        </p:txBody>
      </p:sp>
      <p:sp>
        <p:nvSpPr>
          <p:cNvPr id="3" name="Content Placeholder 2"/>
          <p:cNvSpPr>
            <a:spLocks noGrp="1"/>
          </p:cNvSpPr>
          <p:nvPr>
            <p:ph idx="1"/>
          </p:nvPr>
        </p:nvSpPr>
        <p:spPr>
          <a:xfrm>
            <a:off x="500034" y="1214422"/>
            <a:ext cx="8229600" cy="4709160"/>
          </a:xfrm>
        </p:spPr>
        <p:txBody>
          <a:bodyPr>
            <a:normAutofit fontScale="70000" lnSpcReduction="20000"/>
          </a:bodyPr>
          <a:lstStyle/>
          <a:p>
            <a:pPr>
              <a:buNone/>
            </a:pPr>
            <a:endParaRPr lang="en-US" altLang="ja-JP" dirty="0" smtClean="0"/>
          </a:p>
          <a:p>
            <a:pPr>
              <a:buNone/>
            </a:pPr>
            <a:r>
              <a:rPr lang="ja-JP" altLang="en-US" smtClean="0"/>
              <a:t>これ　は　あの　ぺじ　の　あの　きそく　の　にほん　そっか。　</a:t>
            </a:r>
            <a:endParaRPr lang="en-AU" dirty="0" smtClean="0"/>
          </a:p>
          <a:p>
            <a:endParaRPr lang="en-US" dirty="0" smtClean="0"/>
          </a:p>
          <a:p>
            <a:endParaRPr lang="en-US" dirty="0" smtClean="0"/>
          </a:p>
          <a:p>
            <a:endParaRPr lang="en-US" dirty="0" smtClean="0"/>
          </a:p>
          <a:p>
            <a:r>
              <a:rPr lang="en-US" dirty="0" smtClean="0"/>
              <a:t>Jumping at an opponent (like going for a header but you actually hit either the goalkeeper or another player).</a:t>
            </a:r>
          </a:p>
          <a:p>
            <a:r>
              <a:rPr lang="en-US" dirty="0" smtClean="0"/>
              <a:t>Holding or pulling anyone (this includes pulling clothes from another player if you want to go for the ball).</a:t>
            </a:r>
          </a:p>
          <a:p>
            <a:r>
              <a:rPr lang="en-US" dirty="0" smtClean="0"/>
              <a:t>Making contact with an opponent before touching the ball.</a:t>
            </a:r>
          </a:p>
          <a:p>
            <a:r>
              <a:rPr lang="en-US" dirty="0" smtClean="0"/>
              <a:t>Spitting at an opponent, even if it doesn't hit the opponent (if this happens the player will get a red card). </a:t>
            </a:r>
          </a:p>
          <a:p>
            <a:r>
              <a:rPr lang="en-US" dirty="0" smtClean="0"/>
              <a:t>Purposely handling the ball (e.g. to protect himself or other players from injury). </a:t>
            </a:r>
          </a:p>
          <a:p>
            <a:pPr>
              <a:buNone/>
            </a:pPr>
            <a:endParaRPr lang="en-US" dirty="0" smtClean="0"/>
          </a:p>
          <a:p>
            <a:endParaRPr lang="en-US" dirty="0"/>
          </a:p>
        </p:txBody>
      </p:sp>
      <p:sp>
        <p:nvSpPr>
          <p:cNvPr id="5" name="Rectangle 4"/>
          <p:cNvSpPr/>
          <p:nvPr/>
        </p:nvSpPr>
        <p:spPr>
          <a:xfrm>
            <a:off x="571472" y="214290"/>
            <a:ext cx="7898316" cy="923330"/>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Rules of Japanese soccer</a:t>
            </a:r>
            <a:endParaRPr lang="en-AU"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ransition spd="slow">
    <p:newsflash/>
    <p:sndAc>
      <p:stSnd>
        <p:snd r:embed="rId3"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from="(-#ppt_w/2)" to="(#ppt_x)" calcmode="lin" valueType="num">
                                      <p:cBhvr>
                                        <p:cTn id="7" dur="600" fill="hold">
                                          <p:stCondLst>
                                            <p:cond delay="0"/>
                                          </p:stCondLst>
                                        </p:cTn>
                                        <p:tgtEl>
                                          <p:spTgt spid="3">
                                            <p:txEl>
                                              <p:pRg st="1" end="1"/>
                                            </p:txEl>
                                          </p:spTgt>
                                        </p:tgtEl>
                                        <p:attrNameLst>
                                          <p:attrName>ppt_x</p:attrName>
                                        </p:attrNameLst>
                                      </p:cBhvr>
                                    </p:anim>
                                    <p:anim from="0" to="-1.0" calcmode="lin" valueType="num">
                                      <p:cBhvr>
                                        <p:cTn id="8" dur="200" decel="50000" autoRev="1" fill="hold">
                                          <p:stCondLst>
                                            <p:cond delay="600"/>
                                          </p:stCondLst>
                                        </p:cTn>
                                        <p:tgtEl>
                                          <p:spTgt spid="3">
                                            <p:txEl>
                                              <p:pRg st="1" end="1"/>
                                            </p:txEl>
                                          </p:spTgt>
                                        </p:tgtEl>
                                        <p:attrNameLst>
                                          <p:attrName>xshear</p:attrName>
                                        </p:attrNameLst>
                                      </p:cBhvr>
                                    </p:anim>
                                    <p:animScale>
                                      <p:cBhvr>
                                        <p:cTn id="9" dur="200" decel="100000" autoRev="1" fill="hold">
                                          <p:stCondLst>
                                            <p:cond delay="600"/>
                                          </p:stCondLst>
                                        </p:cTn>
                                        <p:tgtEl>
                                          <p:spTgt spid="3">
                                            <p:txEl>
                                              <p:pRg st="1" end="1"/>
                                            </p:txEl>
                                          </p:spTgt>
                                        </p:tgtEl>
                                      </p:cBhvr>
                                      <p:from x="100000" y="100000"/>
                                      <p:to x="80000" y="100000"/>
                                    </p:animScale>
                                    <p:anim by="(#ppt_h/3+#ppt_w*0.1)" calcmode="lin" valueType="num">
                                      <p:cBhvr additive="sum">
                                        <p:cTn id="10" dur="200" decel="100000" autoRev="1" fill="hold">
                                          <p:stCondLst>
                                            <p:cond delay="600"/>
                                          </p:stCondLst>
                                        </p:cTn>
                                        <p:tgtEl>
                                          <p:spTgt spid="3">
                                            <p:txEl>
                                              <p:pRg st="1" end="1"/>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from="(-#ppt_w/2)" to="(#ppt_x)" calcmode="lin" valueType="num">
                                      <p:cBhvr>
                                        <p:cTn id="15" dur="600" fill="hold">
                                          <p:stCondLst>
                                            <p:cond delay="0"/>
                                          </p:stCondLst>
                                        </p:cTn>
                                        <p:tgtEl>
                                          <p:spTgt spid="3">
                                            <p:txEl>
                                              <p:pRg st="5" end="5"/>
                                            </p:txEl>
                                          </p:spTgt>
                                        </p:tgtEl>
                                        <p:attrNameLst>
                                          <p:attrName>ppt_x</p:attrName>
                                        </p:attrNameLst>
                                      </p:cBhvr>
                                    </p:anim>
                                    <p:anim from="0" to="-1.0" calcmode="lin" valueType="num">
                                      <p:cBhvr>
                                        <p:cTn id="16" dur="200" decel="50000" autoRev="1" fill="hold">
                                          <p:stCondLst>
                                            <p:cond delay="600"/>
                                          </p:stCondLst>
                                        </p:cTn>
                                        <p:tgtEl>
                                          <p:spTgt spid="3">
                                            <p:txEl>
                                              <p:pRg st="5" end="5"/>
                                            </p:txEl>
                                          </p:spTgt>
                                        </p:tgtEl>
                                        <p:attrNameLst>
                                          <p:attrName>xshear</p:attrName>
                                        </p:attrNameLst>
                                      </p:cBhvr>
                                    </p:anim>
                                    <p:animScale>
                                      <p:cBhvr>
                                        <p:cTn id="17" dur="200" decel="100000" autoRev="1" fill="hold">
                                          <p:stCondLst>
                                            <p:cond delay="600"/>
                                          </p:stCondLst>
                                        </p:cTn>
                                        <p:tgtEl>
                                          <p:spTgt spid="3">
                                            <p:txEl>
                                              <p:pRg st="5" end="5"/>
                                            </p:txEl>
                                          </p:spTgt>
                                        </p:tgtEl>
                                      </p:cBhvr>
                                      <p:from x="100000" y="100000"/>
                                      <p:to x="80000" y="100000"/>
                                    </p:animScale>
                                    <p:anim by="(#ppt_h/3+#ppt_w*0.1)" calcmode="lin" valueType="num">
                                      <p:cBhvr additive="sum">
                                        <p:cTn id="18" dur="200" decel="100000" autoRev="1" fill="hold">
                                          <p:stCondLst>
                                            <p:cond delay="600"/>
                                          </p:stCondLst>
                                        </p:cTn>
                                        <p:tgtEl>
                                          <p:spTgt spid="3">
                                            <p:txEl>
                                              <p:pRg st="5" end="5"/>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 from="(-#ppt_w/2)" to="(#ppt_x)" calcmode="lin" valueType="num">
                                      <p:cBhvr>
                                        <p:cTn id="23" dur="600" fill="hold">
                                          <p:stCondLst>
                                            <p:cond delay="0"/>
                                          </p:stCondLst>
                                        </p:cTn>
                                        <p:tgtEl>
                                          <p:spTgt spid="3">
                                            <p:txEl>
                                              <p:pRg st="6" end="6"/>
                                            </p:txEl>
                                          </p:spTgt>
                                        </p:tgtEl>
                                        <p:attrNameLst>
                                          <p:attrName>ppt_x</p:attrName>
                                        </p:attrNameLst>
                                      </p:cBhvr>
                                    </p:anim>
                                    <p:anim from="0" to="-1.0" calcmode="lin" valueType="num">
                                      <p:cBhvr>
                                        <p:cTn id="24" dur="200" decel="50000" autoRev="1" fill="hold">
                                          <p:stCondLst>
                                            <p:cond delay="600"/>
                                          </p:stCondLst>
                                        </p:cTn>
                                        <p:tgtEl>
                                          <p:spTgt spid="3">
                                            <p:txEl>
                                              <p:pRg st="6" end="6"/>
                                            </p:txEl>
                                          </p:spTgt>
                                        </p:tgtEl>
                                        <p:attrNameLst>
                                          <p:attrName>xshear</p:attrName>
                                        </p:attrNameLst>
                                      </p:cBhvr>
                                    </p:anim>
                                    <p:animScale>
                                      <p:cBhvr>
                                        <p:cTn id="25" dur="200" decel="100000" autoRev="1" fill="hold">
                                          <p:stCondLst>
                                            <p:cond delay="600"/>
                                          </p:stCondLst>
                                        </p:cTn>
                                        <p:tgtEl>
                                          <p:spTgt spid="3">
                                            <p:txEl>
                                              <p:pRg st="6" end="6"/>
                                            </p:txEl>
                                          </p:spTgt>
                                        </p:tgtEl>
                                      </p:cBhvr>
                                      <p:from x="100000" y="100000"/>
                                      <p:to x="80000" y="100000"/>
                                    </p:animScale>
                                    <p:anim by="(#ppt_h/3+#ppt_w*0.1)" calcmode="lin" valueType="num">
                                      <p:cBhvr additive="sum">
                                        <p:cTn id="26" dur="200" decel="100000" autoRev="1" fill="hold">
                                          <p:stCondLst>
                                            <p:cond delay="600"/>
                                          </p:stCondLst>
                                        </p:cTn>
                                        <p:tgtEl>
                                          <p:spTgt spid="3">
                                            <p:txEl>
                                              <p:pRg st="6" end="6"/>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from="(-#ppt_w/2)" to="(#ppt_x)" calcmode="lin" valueType="num">
                                      <p:cBhvr>
                                        <p:cTn id="31" dur="600" fill="hold">
                                          <p:stCondLst>
                                            <p:cond delay="0"/>
                                          </p:stCondLst>
                                        </p:cTn>
                                        <p:tgtEl>
                                          <p:spTgt spid="3">
                                            <p:txEl>
                                              <p:pRg st="7" end="7"/>
                                            </p:txEl>
                                          </p:spTgt>
                                        </p:tgtEl>
                                        <p:attrNameLst>
                                          <p:attrName>ppt_x</p:attrName>
                                        </p:attrNameLst>
                                      </p:cBhvr>
                                    </p:anim>
                                    <p:anim from="0" to="-1.0" calcmode="lin" valueType="num">
                                      <p:cBhvr>
                                        <p:cTn id="32" dur="200" decel="50000" autoRev="1" fill="hold">
                                          <p:stCondLst>
                                            <p:cond delay="600"/>
                                          </p:stCondLst>
                                        </p:cTn>
                                        <p:tgtEl>
                                          <p:spTgt spid="3">
                                            <p:txEl>
                                              <p:pRg st="7" end="7"/>
                                            </p:txEl>
                                          </p:spTgt>
                                        </p:tgtEl>
                                        <p:attrNameLst>
                                          <p:attrName>xshear</p:attrName>
                                        </p:attrNameLst>
                                      </p:cBhvr>
                                    </p:anim>
                                    <p:animScale>
                                      <p:cBhvr>
                                        <p:cTn id="33" dur="200" decel="100000" autoRev="1" fill="hold">
                                          <p:stCondLst>
                                            <p:cond delay="600"/>
                                          </p:stCondLst>
                                        </p:cTn>
                                        <p:tgtEl>
                                          <p:spTgt spid="3">
                                            <p:txEl>
                                              <p:pRg st="7" end="7"/>
                                            </p:txEl>
                                          </p:spTgt>
                                        </p:tgtEl>
                                      </p:cBhvr>
                                      <p:from x="100000" y="100000"/>
                                      <p:to x="80000" y="100000"/>
                                    </p:animScale>
                                    <p:anim by="(#ppt_h/3+#ppt_w*0.1)" calcmode="lin" valueType="num">
                                      <p:cBhvr additive="sum">
                                        <p:cTn id="34" dur="200" decel="100000" autoRev="1" fill="hold">
                                          <p:stCondLst>
                                            <p:cond delay="600"/>
                                          </p:stCondLst>
                                        </p:cTn>
                                        <p:tgtEl>
                                          <p:spTgt spid="3">
                                            <p:txEl>
                                              <p:pRg st="7" end="7"/>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from="(-#ppt_w/2)" to="(#ppt_x)" calcmode="lin" valueType="num">
                                      <p:cBhvr>
                                        <p:cTn id="47" dur="600" fill="hold">
                                          <p:stCondLst>
                                            <p:cond delay="0"/>
                                          </p:stCondLst>
                                        </p:cTn>
                                        <p:tgtEl>
                                          <p:spTgt spid="3">
                                            <p:txEl>
                                              <p:pRg st="9" end="9"/>
                                            </p:txEl>
                                          </p:spTgt>
                                        </p:tgtEl>
                                        <p:attrNameLst>
                                          <p:attrName>ppt_x</p:attrName>
                                        </p:attrNameLst>
                                      </p:cBhvr>
                                    </p:anim>
                                    <p:anim from="0" to="-1.0" calcmode="lin" valueType="num">
                                      <p:cBhvr>
                                        <p:cTn id="48" dur="200" decel="50000" autoRev="1" fill="hold">
                                          <p:stCondLst>
                                            <p:cond delay="600"/>
                                          </p:stCondLst>
                                        </p:cTn>
                                        <p:tgtEl>
                                          <p:spTgt spid="3">
                                            <p:txEl>
                                              <p:pRg st="9" end="9"/>
                                            </p:txEl>
                                          </p:spTgt>
                                        </p:tgtEl>
                                        <p:attrNameLst>
                                          <p:attrName>xshear</p:attrName>
                                        </p:attrNameLst>
                                      </p:cBhvr>
                                    </p:anim>
                                    <p:animScale>
                                      <p:cBhvr>
                                        <p:cTn id="49" dur="200" decel="100000" autoRev="1" fill="hold">
                                          <p:stCondLst>
                                            <p:cond delay="600"/>
                                          </p:stCondLst>
                                        </p:cTn>
                                        <p:tgtEl>
                                          <p:spTgt spid="3">
                                            <p:txEl>
                                              <p:pRg st="9" end="9"/>
                                            </p:txEl>
                                          </p:spTgt>
                                        </p:tgtEl>
                                      </p:cBhvr>
                                      <p:from x="100000" y="100000"/>
                                      <p:to x="80000" y="100000"/>
                                    </p:animScale>
                                    <p:anim by="(#ppt_h/3+#ppt_w*0.1)" calcmode="lin" valueType="num">
                                      <p:cBhvr additive="sum">
                                        <p:cTn id="50" dur="200" decel="100000" autoRev="1" fill="hold">
                                          <p:stCondLst>
                                            <p:cond delay="600"/>
                                          </p:stCondLst>
                                        </p:cTn>
                                        <p:tgtEl>
                                          <p:spTgt spid="3">
                                            <p:txEl>
                                              <p:pRg st="9" end="9"/>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1800" dirty="0" smtClean="0"/>
              <a:t>Other rules of soccer include cards that are red.</a:t>
            </a:r>
          </a:p>
          <a:p>
            <a:endParaRPr lang="en-US" sz="1800" dirty="0" smtClean="0"/>
          </a:p>
          <a:p>
            <a:r>
              <a:rPr lang="ja-JP" altLang="en-US" sz="1800" smtClean="0"/>
              <a:t>あか</a:t>
            </a:r>
            <a:r>
              <a:rPr lang="en-US" sz="1800" dirty="0" smtClean="0"/>
              <a:t>(red) cards are for:</a:t>
            </a:r>
          </a:p>
          <a:p>
            <a:endParaRPr lang="en-US" sz="1800" dirty="0" smtClean="0"/>
          </a:p>
          <a:p>
            <a:endParaRPr lang="en-US" sz="1800" dirty="0" smtClean="0"/>
          </a:p>
          <a:p>
            <a:endParaRPr lang="en-US" sz="1800" dirty="0" smtClean="0"/>
          </a:p>
          <a:p>
            <a:r>
              <a:rPr lang="en-US" sz="1800" dirty="0" smtClean="0"/>
              <a:t>serious foul play, </a:t>
            </a:r>
          </a:p>
          <a:p>
            <a:r>
              <a:rPr lang="en-US" sz="1800" dirty="0" smtClean="0"/>
              <a:t>violent conduct, </a:t>
            </a:r>
          </a:p>
          <a:p>
            <a:r>
              <a:rPr lang="en-US" sz="1800" dirty="0" smtClean="0"/>
              <a:t>spitting at anyone, </a:t>
            </a:r>
          </a:p>
          <a:p>
            <a:r>
              <a:rPr lang="en-US" sz="1800" dirty="0" smtClean="0"/>
              <a:t>purposely touching the ball with a hand in order to prevent a goal or a goal scoring opportunity ,</a:t>
            </a:r>
          </a:p>
          <a:p>
            <a:r>
              <a:rPr lang="en-US" sz="1800" dirty="0" smtClean="0"/>
              <a:t>fouling an opponent to prevent a goal scoring opportunity,</a:t>
            </a:r>
          </a:p>
          <a:p>
            <a:r>
              <a:rPr lang="en-US" sz="1800" dirty="0" smtClean="0"/>
              <a:t>using offensive, insulting or threatening language and/or gestures, </a:t>
            </a:r>
          </a:p>
          <a:p>
            <a:r>
              <a:rPr lang="en-US" sz="1800" dirty="0" smtClean="0"/>
              <a:t>or receiving a second yellow card in one game.</a:t>
            </a:r>
          </a:p>
          <a:p>
            <a:endParaRPr lang="en-US" sz="1800" dirty="0" smtClean="0"/>
          </a:p>
          <a:p>
            <a:endParaRPr lang="en-US" sz="1800" dirty="0" smtClean="0"/>
          </a:p>
          <a:p>
            <a:endParaRPr lang="en-US" sz="1800" dirty="0"/>
          </a:p>
        </p:txBody>
      </p:sp>
      <p:sp>
        <p:nvSpPr>
          <p:cNvPr id="4" name="Rectangle 3"/>
          <p:cNvSpPr/>
          <p:nvPr/>
        </p:nvSpPr>
        <p:spPr>
          <a:xfrm>
            <a:off x="214282" y="285728"/>
            <a:ext cx="8513869" cy="923330"/>
          </a:xfrm>
          <a:prstGeom prst="rect">
            <a:avLst/>
          </a:prstGeom>
          <a:noFill/>
        </p:spPr>
        <p:txBody>
          <a:bodyPr wrap="none" lIns="91440" tIns="45720" rIns="91440" bIns="45720">
            <a:spAutoFit/>
          </a:bodyPr>
          <a:lstStyle/>
          <a:p>
            <a:pPr algn="ctr"/>
            <a:r>
              <a:rPr lang="en-US" sz="54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Rules of Japanese soccer</a:t>
            </a:r>
            <a:endParaRPr lang="en-US" sz="5400" b="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pic>
        <p:nvPicPr>
          <p:cNvPr id="3074" name="Picture 2" descr="http://images3.appbeacon.com/292399741_0.jpg"/>
          <p:cNvPicPr>
            <a:picLocks noChangeAspect="1" noChangeArrowheads="1"/>
          </p:cNvPicPr>
          <p:nvPr/>
        </p:nvPicPr>
        <p:blipFill>
          <a:blip r:embed="rId4" cstate="print"/>
          <a:srcRect/>
          <a:stretch>
            <a:fillRect/>
          </a:stretch>
        </p:blipFill>
        <p:spPr bwMode="auto">
          <a:xfrm>
            <a:off x="6215074" y="1643050"/>
            <a:ext cx="1381134" cy="2071702"/>
          </a:xfrm>
          <a:prstGeom prst="rect">
            <a:avLst/>
          </a:prstGeom>
          <a:noFill/>
        </p:spPr>
      </p:pic>
      <p:sp>
        <p:nvSpPr>
          <p:cNvPr id="6" name="TextBox 5"/>
          <p:cNvSpPr txBox="1"/>
          <p:nvPr/>
        </p:nvSpPr>
        <p:spPr>
          <a:xfrm>
            <a:off x="5929322" y="3714752"/>
            <a:ext cx="1928826" cy="369332"/>
          </a:xfrm>
          <a:prstGeom prst="rect">
            <a:avLst/>
          </a:prstGeom>
          <a:noFill/>
        </p:spPr>
        <p:txBody>
          <a:bodyPr wrap="square" rtlCol="0">
            <a:spAutoFit/>
          </a:bodyPr>
          <a:lstStyle/>
          <a:p>
            <a:r>
              <a:rPr lang="ja-JP" altLang="en-US" smtClean="0"/>
              <a:t>あき　</a:t>
            </a:r>
            <a:r>
              <a:rPr lang="en-AU" altLang="ja-JP" dirty="0" smtClean="0"/>
              <a:t>(red card)</a:t>
            </a:r>
            <a:endParaRPr lang="en-AU" dirty="0"/>
          </a:p>
        </p:txBody>
      </p:sp>
      <p:sp>
        <p:nvSpPr>
          <p:cNvPr id="7" name="Rectangle 6"/>
          <p:cNvSpPr/>
          <p:nvPr/>
        </p:nvSpPr>
        <p:spPr>
          <a:xfrm>
            <a:off x="1000100" y="1142984"/>
            <a:ext cx="7000924" cy="369332"/>
          </a:xfrm>
          <a:prstGeom prst="rect">
            <a:avLst/>
          </a:prstGeom>
        </p:spPr>
        <p:txBody>
          <a:bodyPr wrap="square">
            <a:spAutoFit/>
          </a:bodyPr>
          <a:lstStyle/>
          <a:p>
            <a:pPr>
              <a:buNone/>
            </a:pPr>
            <a:r>
              <a:rPr lang="ja-JP" altLang="en-US" smtClean="0"/>
              <a:t>これ　は　あの　ぺじ　の　あの　きそく　の　にほん　そっか。　</a:t>
            </a:r>
            <a:endParaRPr lang="en-AU" dirty="0" smtClean="0"/>
          </a:p>
        </p:txBody>
      </p:sp>
    </p:spTree>
  </p:cSld>
  <p:clrMapOvr>
    <a:masterClrMapping/>
  </p:clrMapOvr>
  <p:transition spd="slow">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5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770" decel="100000"/>
                                        <p:tgtEl>
                                          <p:spTgt spid="7"/>
                                        </p:tgtEl>
                                      </p:cBhvr>
                                    </p:animEffect>
                                    <p:animScale>
                                      <p:cBhvr>
                                        <p:cTn id="20" dur="770" decel="100000"/>
                                        <p:tgtEl>
                                          <p:spTgt spid="7"/>
                                        </p:tgtEl>
                                      </p:cBhvr>
                                      <p:from x="10000" y="10000"/>
                                      <p:to x="200000" y="450000"/>
                                    </p:animScale>
                                    <p:animScale>
                                      <p:cBhvr>
                                        <p:cTn id="21" dur="1230" accel="100000" fill="hold">
                                          <p:stCondLst>
                                            <p:cond delay="770"/>
                                          </p:stCondLst>
                                        </p:cTn>
                                        <p:tgtEl>
                                          <p:spTgt spid="7"/>
                                        </p:tgtEl>
                                      </p:cBhvr>
                                      <p:from x="200000" y="450000"/>
                                      <p:to x="100000" y="100000"/>
                                    </p:animScale>
                                    <p:set>
                                      <p:cBhvr>
                                        <p:cTn id="22" dur="770" fill="hold"/>
                                        <p:tgtEl>
                                          <p:spTgt spid="7"/>
                                        </p:tgtEl>
                                        <p:attrNameLst>
                                          <p:attrName>ppt_x</p:attrName>
                                        </p:attrNameLst>
                                      </p:cBhvr>
                                      <p:to>
                                        <p:strVal val="(0.5)"/>
                                      </p:to>
                                    </p:set>
                                    <p:anim from="(0.5)" to="(#ppt_x)" calcmode="lin" valueType="num">
                                      <p:cBhvr>
                                        <p:cTn id="23" dur="1230" accel="100000" fill="hold">
                                          <p:stCondLst>
                                            <p:cond delay="770"/>
                                          </p:stCondLst>
                                        </p:cTn>
                                        <p:tgtEl>
                                          <p:spTgt spid="7"/>
                                        </p:tgtEl>
                                        <p:attrNameLst>
                                          <p:attrName>ppt_x</p:attrName>
                                        </p:attrNameLst>
                                      </p:cBhvr>
                                    </p:anim>
                                    <p:set>
                                      <p:cBhvr>
                                        <p:cTn id="24" dur="770" fill="hold"/>
                                        <p:tgtEl>
                                          <p:spTgt spid="7"/>
                                        </p:tgtEl>
                                        <p:attrNameLst>
                                          <p:attrName>ppt_y</p:attrName>
                                        </p:attrNameLst>
                                      </p:cBhvr>
                                      <p:to>
                                        <p:strVal val="(#ppt_y+0.4)"/>
                                      </p:to>
                                    </p:set>
                                    <p:anim from="(#ppt_y+0.4)" to="(#ppt_y)" calcmode="lin" valueType="num">
                                      <p:cBhvr>
                                        <p:cTn id="25" dur="1230" accel="100000" fill="hold">
                                          <p:stCondLst>
                                            <p:cond delay="770"/>
                                          </p:stCondLst>
                                        </p:cTn>
                                        <p:tgtEl>
                                          <p:spTgt spid="7"/>
                                        </p:tgtEl>
                                        <p:attrNameLst>
                                          <p:attrName>ppt_y</p:attrName>
                                        </p:attrNameLst>
                                      </p:cBhvr>
                                    </p:anim>
                                  </p:childTnLst>
                                </p:cTn>
                              </p:par>
                            </p:childTnLst>
                          </p:cTn>
                        </p:par>
                      </p:childTnLst>
                    </p:cTn>
                  </p:par>
                  <p:par>
                    <p:cTn id="26" fill="hold">
                      <p:stCondLst>
                        <p:cond delay="indefinite"/>
                      </p:stCondLst>
                      <p:childTnLst>
                        <p:par>
                          <p:cTn id="27" fill="hold">
                            <p:stCondLst>
                              <p:cond delay="0"/>
                            </p:stCondLst>
                            <p:childTnLst>
                              <p:par>
                                <p:cTn id="28" presetID="51" presetClass="entr" presetSubtype="0" fill="hold" grpId="0" nodeType="click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fade">
                                      <p:cBhvr>
                                        <p:cTn id="30" dur="385" decel="100000"/>
                                        <p:tgtEl>
                                          <p:spTgt spid="3">
                                            <p:txEl>
                                              <p:pRg st="0" end="0"/>
                                            </p:txEl>
                                          </p:spTgt>
                                        </p:tgtEl>
                                      </p:cBhvr>
                                    </p:animEffect>
                                    <p:animScale>
                                      <p:cBhvr>
                                        <p:cTn id="31" dur="385" decel="100000"/>
                                        <p:tgtEl>
                                          <p:spTgt spid="3">
                                            <p:txEl>
                                              <p:pRg st="0" end="0"/>
                                            </p:txEl>
                                          </p:spTgt>
                                        </p:tgtEl>
                                      </p:cBhvr>
                                      <p:from x="10000" y="10000"/>
                                      <p:to x="200000" y="450000"/>
                                    </p:animScale>
                                    <p:animScale>
                                      <p:cBhvr>
                                        <p:cTn id="32" dur="615" accel="100000" fill="hold">
                                          <p:stCondLst>
                                            <p:cond delay="385"/>
                                          </p:stCondLst>
                                        </p:cTn>
                                        <p:tgtEl>
                                          <p:spTgt spid="3">
                                            <p:txEl>
                                              <p:pRg st="0" end="0"/>
                                            </p:txEl>
                                          </p:spTgt>
                                        </p:tgtEl>
                                      </p:cBhvr>
                                      <p:from x="200000" y="450000"/>
                                      <p:to x="100000" y="100000"/>
                                    </p:animScale>
                                    <p:set>
                                      <p:cBhvr>
                                        <p:cTn id="33" dur="385" fill="hold"/>
                                        <p:tgtEl>
                                          <p:spTgt spid="3">
                                            <p:txEl>
                                              <p:pRg st="0" end="0"/>
                                            </p:txEl>
                                          </p:spTgt>
                                        </p:tgtEl>
                                        <p:attrNameLst>
                                          <p:attrName>ppt_x</p:attrName>
                                        </p:attrNameLst>
                                      </p:cBhvr>
                                      <p:to>
                                        <p:strVal val="(0.5)"/>
                                      </p:to>
                                    </p:set>
                                    <p:anim from="(0.5)" to="(#ppt_x)" calcmode="lin" valueType="num">
                                      <p:cBhvr>
                                        <p:cTn id="34" dur="615" accel="100000" fill="hold">
                                          <p:stCondLst>
                                            <p:cond delay="385"/>
                                          </p:stCondLst>
                                        </p:cTn>
                                        <p:tgtEl>
                                          <p:spTgt spid="3">
                                            <p:txEl>
                                              <p:pRg st="0" end="0"/>
                                            </p:txEl>
                                          </p:spTgt>
                                        </p:tgtEl>
                                        <p:attrNameLst>
                                          <p:attrName>ppt_x</p:attrName>
                                        </p:attrNameLst>
                                      </p:cBhvr>
                                    </p:anim>
                                    <p:set>
                                      <p:cBhvr>
                                        <p:cTn id="35" dur="385" fill="hold"/>
                                        <p:tgtEl>
                                          <p:spTgt spid="3">
                                            <p:txEl>
                                              <p:pRg st="0" end="0"/>
                                            </p:txEl>
                                          </p:spTgt>
                                        </p:tgtEl>
                                        <p:attrNameLst>
                                          <p:attrName>ppt_y</p:attrName>
                                        </p:attrNameLst>
                                      </p:cBhvr>
                                      <p:to>
                                        <p:strVal val="(#ppt_y+0.4)"/>
                                      </p:to>
                                    </p:set>
                                    <p:anim from="(#ppt_y+0.4)" to="(#ppt_y)" calcmode="lin" valueType="num">
                                      <p:cBhvr>
                                        <p:cTn id="36" dur="615" accel="100000" fill="hold">
                                          <p:stCondLst>
                                            <p:cond delay="385"/>
                                          </p:stCondLst>
                                        </p:cTn>
                                        <p:tgtEl>
                                          <p:spTgt spid="3">
                                            <p:txEl>
                                              <p:pRg st="0" end="0"/>
                                            </p:txEl>
                                          </p:spTgt>
                                        </p:tgtEl>
                                        <p:attrNameLst>
                                          <p:attrName>ppt_y</p:attrName>
                                        </p:attrNameLst>
                                      </p:cBhvr>
                                    </p:anim>
                                  </p:childTnLst>
                                </p:cTn>
                              </p:par>
                            </p:childTnLst>
                          </p:cTn>
                        </p:par>
                      </p:childTnLst>
                    </p:cTn>
                  </p:par>
                  <p:par>
                    <p:cTn id="37" fill="hold">
                      <p:stCondLst>
                        <p:cond delay="indefinite"/>
                      </p:stCondLst>
                      <p:childTnLst>
                        <p:par>
                          <p:cTn id="38" fill="hold">
                            <p:stCondLst>
                              <p:cond delay="0"/>
                            </p:stCondLst>
                            <p:childTnLst>
                              <p:par>
                                <p:cTn id="39" presetID="51" presetClass="entr" presetSubtype="0" fill="hold" grpId="0" nodeType="click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fade">
                                      <p:cBhvr>
                                        <p:cTn id="41" dur="385" decel="100000"/>
                                        <p:tgtEl>
                                          <p:spTgt spid="3">
                                            <p:txEl>
                                              <p:pRg st="2" end="2"/>
                                            </p:txEl>
                                          </p:spTgt>
                                        </p:tgtEl>
                                      </p:cBhvr>
                                    </p:animEffect>
                                    <p:animScale>
                                      <p:cBhvr>
                                        <p:cTn id="42" dur="385" decel="100000"/>
                                        <p:tgtEl>
                                          <p:spTgt spid="3">
                                            <p:txEl>
                                              <p:pRg st="2" end="2"/>
                                            </p:txEl>
                                          </p:spTgt>
                                        </p:tgtEl>
                                      </p:cBhvr>
                                      <p:from x="10000" y="10000"/>
                                      <p:to x="200000" y="450000"/>
                                    </p:animScale>
                                    <p:animScale>
                                      <p:cBhvr>
                                        <p:cTn id="43" dur="615" accel="100000" fill="hold">
                                          <p:stCondLst>
                                            <p:cond delay="385"/>
                                          </p:stCondLst>
                                        </p:cTn>
                                        <p:tgtEl>
                                          <p:spTgt spid="3">
                                            <p:txEl>
                                              <p:pRg st="2" end="2"/>
                                            </p:txEl>
                                          </p:spTgt>
                                        </p:tgtEl>
                                      </p:cBhvr>
                                      <p:from x="200000" y="450000"/>
                                      <p:to x="100000" y="100000"/>
                                    </p:animScale>
                                    <p:set>
                                      <p:cBhvr>
                                        <p:cTn id="44" dur="385" fill="hold"/>
                                        <p:tgtEl>
                                          <p:spTgt spid="3">
                                            <p:txEl>
                                              <p:pRg st="2" end="2"/>
                                            </p:txEl>
                                          </p:spTgt>
                                        </p:tgtEl>
                                        <p:attrNameLst>
                                          <p:attrName>ppt_x</p:attrName>
                                        </p:attrNameLst>
                                      </p:cBhvr>
                                      <p:to>
                                        <p:strVal val="(0.5)"/>
                                      </p:to>
                                    </p:set>
                                    <p:anim from="(0.5)" to="(#ppt_x)" calcmode="lin" valueType="num">
                                      <p:cBhvr>
                                        <p:cTn id="45" dur="615" accel="100000" fill="hold">
                                          <p:stCondLst>
                                            <p:cond delay="385"/>
                                          </p:stCondLst>
                                        </p:cTn>
                                        <p:tgtEl>
                                          <p:spTgt spid="3">
                                            <p:txEl>
                                              <p:pRg st="2" end="2"/>
                                            </p:txEl>
                                          </p:spTgt>
                                        </p:tgtEl>
                                        <p:attrNameLst>
                                          <p:attrName>ppt_x</p:attrName>
                                        </p:attrNameLst>
                                      </p:cBhvr>
                                    </p:anim>
                                    <p:set>
                                      <p:cBhvr>
                                        <p:cTn id="46" dur="385" fill="hold"/>
                                        <p:tgtEl>
                                          <p:spTgt spid="3">
                                            <p:txEl>
                                              <p:pRg st="2" end="2"/>
                                            </p:txEl>
                                          </p:spTgt>
                                        </p:tgtEl>
                                        <p:attrNameLst>
                                          <p:attrName>ppt_y</p:attrName>
                                        </p:attrNameLst>
                                      </p:cBhvr>
                                      <p:to>
                                        <p:strVal val="(#ppt_y+0.4)"/>
                                      </p:to>
                                    </p:set>
                                    <p:anim from="(#ppt_y+0.4)" to="(#ppt_y)" calcmode="lin" valueType="num">
                                      <p:cBhvr>
                                        <p:cTn id="47" dur="615" accel="100000" fill="hold">
                                          <p:stCondLst>
                                            <p:cond delay="385"/>
                                          </p:stCondLst>
                                        </p:cTn>
                                        <p:tgtEl>
                                          <p:spTgt spid="3">
                                            <p:txEl>
                                              <p:pRg st="2" end="2"/>
                                            </p:txEl>
                                          </p:spTgt>
                                        </p:tgtEl>
                                        <p:attrNameLst>
                                          <p:attrName>ppt_y</p:attrName>
                                        </p:attrNameLst>
                                      </p:cBhvr>
                                    </p:anim>
                                  </p:childTnLst>
                                </p:cTn>
                              </p:par>
                            </p:childTnLst>
                          </p:cTn>
                        </p:par>
                      </p:childTnLst>
                    </p:cTn>
                  </p:par>
                  <p:par>
                    <p:cTn id="48" fill="hold">
                      <p:stCondLst>
                        <p:cond delay="indefinite"/>
                      </p:stCondLst>
                      <p:childTnLst>
                        <p:par>
                          <p:cTn id="49" fill="hold">
                            <p:stCondLst>
                              <p:cond delay="0"/>
                            </p:stCondLst>
                            <p:childTnLst>
                              <p:par>
                                <p:cTn id="50" presetID="51" presetClass="entr" presetSubtype="0" fill="hold" grpId="0" nodeType="clickEffect">
                                  <p:stCondLst>
                                    <p:cond delay="0"/>
                                  </p:stCondLst>
                                  <p:childTnLst>
                                    <p:set>
                                      <p:cBhvr>
                                        <p:cTn id="51" dur="1" fill="hold">
                                          <p:stCondLst>
                                            <p:cond delay="0"/>
                                          </p:stCondLst>
                                        </p:cTn>
                                        <p:tgtEl>
                                          <p:spTgt spid="3">
                                            <p:txEl>
                                              <p:pRg st="6" end="6"/>
                                            </p:txEl>
                                          </p:spTgt>
                                        </p:tgtEl>
                                        <p:attrNameLst>
                                          <p:attrName>style.visibility</p:attrName>
                                        </p:attrNameLst>
                                      </p:cBhvr>
                                      <p:to>
                                        <p:strVal val="visible"/>
                                      </p:to>
                                    </p:set>
                                    <p:animEffect transition="in" filter="fade">
                                      <p:cBhvr>
                                        <p:cTn id="52" dur="385" decel="100000"/>
                                        <p:tgtEl>
                                          <p:spTgt spid="3">
                                            <p:txEl>
                                              <p:pRg st="6" end="6"/>
                                            </p:txEl>
                                          </p:spTgt>
                                        </p:tgtEl>
                                      </p:cBhvr>
                                    </p:animEffect>
                                    <p:animScale>
                                      <p:cBhvr>
                                        <p:cTn id="53" dur="385" decel="100000"/>
                                        <p:tgtEl>
                                          <p:spTgt spid="3">
                                            <p:txEl>
                                              <p:pRg st="6" end="6"/>
                                            </p:txEl>
                                          </p:spTgt>
                                        </p:tgtEl>
                                      </p:cBhvr>
                                      <p:from x="10000" y="10000"/>
                                      <p:to x="200000" y="450000"/>
                                    </p:animScale>
                                    <p:animScale>
                                      <p:cBhvr>
                                        <p:cTn id="54" dur="615" accel="100000" fill="hold">
                                          <p:stCondLst>
                                            <p:cond delay="385"/>
                                          </p:stCondLst>
                                        </p:cTn>
                                        <p:tgtEl>
                                          <p:spTgt spid="3">
                                            <p:txEl>
                                              <p:pRg st="6" end="6"/>
                                            </p:txEl>
                                          </p:spTgt>
                                        </p:tgtEl>
                                      </p:cBhvr>
                                      <p:from x="200000" y="450000"/>
                                      <p:to x="100000" y="100000"/>
                                    </p:animScale>
                                    <p:set>
                                      <p:cBhvr>
                                        <p:cTn id="55" dur="385" fill="hold"/>
                                        <p:tgtEl>
                                          <p:spTgt spid="3">
                                            <p:txEl>
                                              <p:pRg st="6" end="6"/>
                                            </p:txEl>
                                          </p:spTgt>
                                        </p:tgtEl>
                                        <p:attrNameLst>
                                          <p:attrName>ppt_x</p:attrName>
                                        </p:attrNameLst>
                                      </p:cBhvr>
                                      <p:to>
                                        <p:strVal val="(0.5)"/>
                                      </p:to>
                                    </p:set>
                                    <p:anim from="(0.5)" to="(#ppt_x)" calcmode="lin" valueType="num">
                                      <p:cBhvr>
                                        <p:cTn id="56" dur="615" accel="100000" fill="hold">
                                          <p:stCondLst>
                                            <p:cond delay="385"/>
                                          </p:stCondLst>
                                        </p:cTn>
                                        <p:tgtEl>
                                          <p:spTgt spid="3">
                                            <p:txEl>
                                              <p:pRg st="6" end="6"/>
                                            </p:txEl>
                                          </p:spTgt>
                                        </p:tgtEl>
                                        <p:attrNameLst>
                                          <p:attrName>ppt_x</p:attrName>
                                        </p:attrNameLst>
                                      </p:cBhvr>
                                    </p:anim>
                                    <p:set>
                                      <p:cBhvr>
                                        <p:cTn id="57" dur="385" fill="hold"/>
                                        <p:tgtEl>
                                          <p:spTgt spid="3">
                                            <p:txEl>
                                              <p:pRg st="6" end="6"/>
                                            </p:txEl>
                                          </p:spTgt>
                                        </p:tgtEl>
                                        <p:attrNameLst>
                                          <p:attrName>ppt_y</p:attrName>
                                        </p:attrNameLst>
                                      </p:cBhvr>
                                      <p:to>
                                        <p:strVal val="(#ppt_y+0.4)"/>
                                      </p:to>
                                    </p:set>
                                    <p:anim from="(#ppt_y+0.4)" to="(#ppt_y)" calcmode="lin" valueType="num">
                                      <p:cBhvr>
                                        <p:cTn id="58" dur="615" accel="100000" fill="hold">
                                          <p:stCondLst>
                                            <p:cond delay="385"/>
                                          </p:stCondLst>
                                        </p:cTn>
                                        <p:tgtEl>
                                          <p:spTgt spid="3">
                                            <p:txEl>
                                              <p:pRg st="6" end="6"/>
                                            </p:txEl>
                                          </p:spTgt>
                                        </p:tgtEl>
                                        <p:attrNameLst>
                                          <p:attrName>ppt_y</p:attrName>
                                        </p:attrNameLst>
                                      </p:cBhvr>
                                    </p:anim>
                                  </p:childTnLst>
                                </p:cTn>
                              </p:par>
                            </p:childTnLst>
                          </p:cTn>
                        </p:par>
                      </p:childTnLst>
                    </p:cTn>
                  </p:par>
                  <p:par>
                    <p:cTn id="59" fill="hold">
                      <p:stCondLst>
                        <p:cond delay="indefinite"/>
                      </p:stCondLst>
                      <p:childTnLst>
                        <p:par>
                          <p:cTn id="60" fill="hold">
                            <p:stCondLst>
                              <p:cond delay="0"/>
                            </p:stCondLst>
                            <p:childTnLst>
                              <p:par>
                                <p:cTn id="61" presetID="51"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385" decel="100000"/>
                                        <p:tgtEl>
                                          <p:spTgt spid="3">
                                            <p:txEl>
                                              <p:pRg st="7" end="7"/>
                                            </p:txEl>
                                          </p:spTgt>
                                        </p:tgtEl>
                                      </p:cBhvr>
                                    </p:animEffect>
                                    <p:animScale>
                                      <p:cBhvr>
                                        <p:cTn id="64" dur="385" decel="100000"/>
                                        <p:tgtEl>
                                          <p:spTgt spid="3">
                                            <p:txEl>
                                              <p:pRg st="7" end="7"/>
                                            </p:txEl>
                                          </p:spTgt>
                                        </p:tgtEl>
                                      </p:cBhvr>
                                      <p:from x="10000" y="10000"/>
                                      <p:to x="200000" y="450000"/>
                                    </p:animScale>
                                    <p:animScale>
                                      <p:cBhvr>
                                        <p:cTn id="65" dur="615" accel="100000" fill="hold">
                                          <p:stCondLst>
                                            <p:cond delay="385"/>
                                          </p:stCondLst>
                                        </p:cTn>
                                        <p:tgtEl>
                                          <p:spTgt spid="3">
                                            <p:txEl>
                                              <p:pRg st="7" end="7"/>
                                            </p:txEl>
                                          </p:spTgt>
                                        </p:tgtEl>
                                      </p:cBhvr>
                                      <p:from x="200000" y="450000"/>
                                      <p:to x="100000" y="100000"/>
                                    </p:animScale>
                                    <p:set>
                                      <p:cBhvr>
                                        <p:cTn id="66" dur="385" fill="hold"/>
                                        <p:tgtEl>
                                          <p:spTgt spid="3">
                                            <p:txEl>
                                              <p:pRg st="7" end="7"/>
                                            </p:txEl>
                                          </p:spTgt>
                                        </p:tgtEl>
                                        <p:attrNameLst>
                                          <p:attrName>ppt_x</p:attrName>
                                        </p:attrNameLst>
                                      </p:cBhvr>
                                      <p:to>
                                        <p:strVal val="(0.5)"/>
                                      </p:to>
                                    </p:set>
                                    <p:anim from="(0.5)" to="(#ppt_x)" calcmode="lin" valueType="num">
                                      <p:cBhvr>
                                        <p:cTn id="67" dur="615" accel="100000" fill="hold">
                                          <p:stCondLst>
                                            <p:cond delay="385"/>
                                          </p:stCondLst>
                                        </p:cTn>
                                        <p:tgtEl>
                                          <p:spTgt spid="3">
                                            <p:txEl>
                                              <p:pRg st="7" end="7"/>
                                            </p:txEl>
                                          </p:spTgt>
                                        </p:tgtEl>
                                        <p:attrNameLst>
                                          <p:attrName>ppt_x</p:attrName>
                                        </p:attrNameLst>
                                      </p:cBhvr>
                                    </p:anim>
                                    <p:set>
                                      <p:cBhvr>
                                        <p:cTn id="68" dur="385" fill="hold"/>
                                        <p:tgtEl>
                                          <p:spTgt spid="3">
                                            <p:txEl>
                                              <p:pRg st="7" end="7"/>
                                            </p:txEl>
                                          </p:spTgt>
                                        </p:tgtEl>
                                        <p:attrNameLst>
                                          <p:attrName>ppt_y</p:attrName>
                                        </p:attrNameLst>
                                      </p:cBhvr>
                                      <p:to>
                                        <p:strVal val="(#ppt_y+0.4)"/>
                                      </p:to>
                                    </p:set>
                                    <p:anim from="(#ppt_y+0.4)" to="(#ppt_y)" calcmode="lin" valueType="num">
                                      <p:cBhvr>
                                        <p:cTn id="69" dur="615" accel="100000" fill="hold">
                                          <p:stCondLst>
                                            <p:cond delay="385"/>
                                          </p:stCondLst>
                                        </p:cTn>
                                        <p:tgtEl>
                                          <p:spTgt spid="3">
                                            <p:txEl>
                                              <p:pRg st="7" end="7"/>
                                            </p:txEl>
                                          </p:spTgt>
                                        </p:tgtEl>
                                        <p:attrNameLst>
                                          <p:attrName>ppt_y</p:attrName>
                                        </p:attrNameLst>
                                      </p:cBhvr>
                                    </p:anim>
                                  </p:childTnLst>
                                </p:cTn>
                              </p:par>
                            </p:childTnLst>
                          </p:cTn>
                        </p:par>
                      </p:childTnLst>
                    </p:cTn>
                  </p:par>
                  <p:par>
                    <p:cTn id="70" fill="hold">
                      <p:stCondLst>
                        <p:cond delay="indefinite"/>
                      </p:stCondLst>
                      <p:childTnLst>
                        <p:par>
                          <p:cTn id="71" fill="hold">
                            <p:stCondLst>
                              <p:cond delay="0"/>
                            </p:stCondLst>
                            <p:childTnLst>
                              <p:par>
                                <p:cTn id="72" presetID="51" presetClass="entr" presetSubtype="0" fill="hold" grpId="0" nodeType="clickEffect">
                                  <p:stCondLst>
                                    <p:cond delay="0"/>
                                  </p:stCondLst>
                                  <p:childTnLst>
                                    <p:set>
                                      <p:cBhvr>
                                        <p:cTn id="73" dur="1" fill="hold">
                                          <p:stCondLst>
                                            <p:cond delay="0"/>
                                          </p:stCondLst>
                                        </p:cTn>
                                        <p:tgtEl>
                                          <p:spTgt spid="3">
                                            <p:txEl>
                                              <p:pRg st="8" end="8"/>
                                            </p:txEl>
                                          </p:spTgt>
                                        </p:tgtEl>
                                        <p:attrNameLst>
                                          <p:attrName>style.visibility</p:attrName>
                                        </p:attrNameLst>
                                      </p:cBhvr>
                                      <p:to>
                                        <p:strVal val="visible"/>
                                      </p:to>
                                    </p:set>
                                    <p:animEffect transition="in" filter="fade">
                                      <p:cBhvr>
                                        <p:cTn id="74" dur="385" decel="100000"/>
                                        <p:tgtEl>
                                          <p:spTgt spid="3">
                                            <p:txEl>
                                              <p:pRg st="8" end="8"/>
                                            </p:txEl>
                                          </p:spTgt>
                                        </p:tgtEl>
                                      </p:cBhvr>
                                    </p:animEffect>
                                    <p:animScale>
                                      <p:cBhvr>
                                        <p:cTn id="75" dur="385" decel="100000"/>
                                        <p:tgtEl>
                                          <p:spTgt spid="3">
                                            <p:txEl>
                                              <p:pRg st="8" end="8"/>
                                            </p:txEl>
                                          </p:spTgt>
                                        </p:tgtEl>
                                      </p:cBhvr>
                                      <p:from x="10000" y="10000"/>
                                      <p:to x="200000" y="450000"/>
                                    </p:animScale>
                                    <p:animScale>
                                      <p:cBhvr>
                                        <p:cTn id="76" dur="615" accel="100000" fill="hold">
                                          <p:stCondLst>
                                            <p:cond delay="385"/>
                                          </p:stCondLst>
                                        </p:cTn>
                                        <p:tgtEl>
                                          <p:spTgt spid="3">
                                            <p:txEl>
                                              <p:pRg st="8" end="8"/>
                                            </p:txEl>
                                          </p:spTgt>
                                        </p:tgtEl>
                                      </p:cBhvr>
                                      <p:from x="200000" y="450000"/>
                                      <p:to x="100000" y="100000"/>
                                    </p:animScale>
                                    <p:set>
                                      <p:cBhvr>
                                        <p:cTn id="77" dur="385" fill="hold"/>
                                        <p:tgtEl>
                                          <p:spTgt spid="3">
                                            <p:txEl>
                                              <p:pRg st="8" end="8"/>
                                            </p:txEl>
                                          </p:spTgt>
                                        </p:tgtEl>
                                        <p:attrNameLst>
                                          <p:attrName>ppt_x</p:attrName>
                                        </p:attrNameLst>
                                      </p:cBhvr>
                                      <p:to>
                                        <p:strVal val="(0.5)"/>
                                      </p:to>
                                    </p:set>
                                    <p:anim from="(0.5)" to="(#ppt_x)" calcmode="lin" valueType="num">
                                      <p:cBhvr>
                                        <p:cTn id="78" dur="615" accel="100000" fill="hold">
                                          <p:stCondLst>
                                            <p:cond delay="385"/>
                                          </p:stCondLst>
                                        </p:cTn>
                                        <p:tgtEl>
                                          <p:spTgt spid="3">
                                            <p:txEl>
                                              <p:pRg st="8" end="8"/>
                                            </p:txEl>
                                          </p:spTgt>
                                        </p:tgtEl>
                                        <p:attrNameLst>
                                          <p:attrName>ppt_x</p:attrName>
                                        </p:attrNameLst>
                                      </p:cBhvr>
                                    </p:anim>
                                    <p:set>
                                      <p:cBhvr>
                                        <p:cTn id="79" dur="385" fill="hold"/>
                                        <p:tgtEl>
                                          <p:spTgt spid="3">
                                            <p:txEl>
                                              <p:pRg st="8" end="8"/>
                                            </p:txEl>
                                          </p:spTgt>
                                        </p:tgtEl>
                                        <p:attrNameLst>
                                          <p:attrName>ppt_y</p:attrName>
                                        </p:attrNameLst>
                                      </p:cBhvr>
                                      <p:to>
                                        <p:strVal val="(#ppt_y+0.4)"/>
                                      </p:to>
                                    </p:set>
                                    <p:anim from="(#ppt_y+0.4)" to="(#ppt_y)" calcmode="lin" valueType="num">
                                      <p:cBhvr>
                                        <p:cTn id="80" dur="615" accel="100000" fill="hold">
                                          <p:stCondLst>
                                            <p:cond delay="385"/>
                                          </p:stCondLst>
                                        </p:cTn>
                                        <p:tgtEl>
                                          <p:spTgt spid="3">
                                            <p:txEl>
                                              <p:pRg st="8" end="8"/>
                                            </p:txEl>
                                          </p:spTgt>
                                        </p:tgtEl>
                                        <p:attrNameLst>
                                          <p:attrName>ppt_y</p:attrName>
                                        </p:attrNameLst>
                                      </p:cBhvr>
                                    </p:anim>
                                  </p:childTnLst>
                                </p:cTn>
                              </p:par>
                            </p:childTnLst>
                          </p:cTn>
                        </p:par>
                      </p:childTnLst>
                    </p:cTn>
                  </p:par>
                  <p:par>
                    <p:cTn id="81" fill="hold">
                      <p:stCondLst>
                        <p:cond delay="indefinite"/>
                      </p:stCondLst>
                      <p:childTnLst>
                        <p:par>
                          <p:cTn id="82" fill="hold">
                            <p:stCondLst>
                              <p:cond delay="0"/>
                            </p:stCondLst>
                            <p:childTnLst>
                              <p:par>
                                <p:cTn id="83" presetID="51" presetClass="entr" presetSubtype="0" fill="hold" grpId="0" nodeType="clickEffect">
                                  <p:stCondLst>
                                    <p:cond delay="0"/>
                                  </p:stCondLst>
                                  <p:childTnLst>
                                    <p:set>
                                      <p:cBhvr>
                                        <p:cTn id="84" dur="1" fill="hold">
                                          <p:stCondLst>
                                            <p:cond delay="0"/>
                                          </p:stCondLst>
                                        </p:cTn>
                                        <p:tgtEl>
                                          <p:spTgt spid="3">
                                            <p:txEl>
                                              <p:pRg st="9" end="9"/>
                                            </p:txEl>
                                          </p:spTgt>
                                        </p:tgtEl>
                                        <p:attrNameLst>
                                          <p:attrName>style.visibility</p:attrName>
                                        </p:attrNameLst>
                                      </p:cBhvr>
                                      <p:to>
                                        <p:strVal val="visible"/>
                                      </p:to>
                                    </p:set>
                                    <p:animEffect transition="in" filter="fade">
                                      <p:cBhvr>
                                        <p:cTn id="85" dur="385" decel="100000"/>
                                        <p:tgtEl>
                                          <p:spTgt spid="3">
                                            <p:txEl>
                                              <p:pRg st="9" end="9"/>
                                            </p:txEl>
                                          </p:spTgt>
                                        </p:tgtEl>
                                      </p:cBhvr>
                                    </p:animEffect>
                                    <p:animScale>
                                      <p:cBhvr>
                                        <p:cTn id="86" dur="385" decel="100000"/>
                                        <p:tgtEl>
                                          <p:spTgt spid="3">
                                            <p:txEl>
                                              <p:pRg st="9" end="9"/>
                                            </p:txEl>
                                          </p:spTgt>
                                        </p:tgtEl>
                                      </p:cBhvr>
                                      <p:from x="10000" y="10000"/>
                                      <p:to x="200000" y="450000"/>
                                    </p:animScale>
                                    <p:animScale>
                                      <p:cBhvr>
                                        <p:cTn id="87" dur="615" accel="100000" fill="hold">
                                          <p:stCondLst>
                                            <p:cond delay="385"/>
                                          </p:stCondLst>
                                        </p:cTn>
                                        <p:tgtEl>
                                          <p:spTgt spid="3">
                                            <p:txEl>
                                              <p:pRg st="9" end="9"/>
                                            </p:txEl>
                                          </p:spTgt>
                                        </p:tgtEl>
                                      </p:cBhvr>
                                      <p:from x="200000" y="450000"/>
                                      <p:to x="100000" y="100000"/>
                                    </p:animScale>
                                    <p:set>
                                      <p:cBhvr>
                                        <p:cTn id="88" dur="385" fill="hold"/>
                                        <p:tgtEl>
                                          <p:spTgt spid="3">
                                            <p:txEl>
                                              <p:pRg st="9" end="9"/>
                                            </p:txEl>
                                          </p:spTgt>
                                        </p:tgtEl>
                                        <p:attrNameLst>
                                          <p:attrName>ppt_x</p:attrName>
                                        </p:attrNameLst>
                                      </p:cBhvr>
                                      <p:to>
                                        <p:strVal val="(0.5)"/>
                                      </p:to>
                                    </p:set>
                                    <p:anim from="(0.5)" to="(#ppt_x)" calcmode="lin" valueType="num">
                                      <p:cBhvr>
                                        <p:cTn id="89" dur="615" accel="100000" fill="hold">
                                          <p:stCondLst>
                                            <p:cond delay="385"/>
                                          </p:stCondLst>
                                        </p:cTn>
                                        <p:tgtEl>
                                          <p:spTgt spid="3">
                                            <p:txEl>
                                              <p:pRg st="9" end="9"/>
                                            </p:txEl>
                                          </p:spTgt>
                                        </p:tgtEl>
                                        <p:attrNameLst>
                                          <p:attrName>ppt_x</p:attrName>
                                        </p:attrNameLst>
                                      </p:cBhvr>
                                    </p:anim>
                                    <p:set>
                                      <p:cBhvr>
                                        <p:cTn id="90" dur="385" fill="hold"/>
                                        <p:tgtEl>
                                          <p:spTgt spid="3">
                                            <p:txEl>
                                              <p:pRg st="9" end="9"/>
                                            </p:txEl>
                                          </p:spTgt>
                                        </p:tgtEl>
                                        <p:attrNameLst>
                                          <p:attrName>ppt_y</p:attrName>
                                        </p:attrNameLst>
                                      </p:cBhvr>
                                      <p:to>
                                        <p:strVal val="(#ppt_y+0.4)"/>
                                      </p:to>
                                    </p:set>
                                    <p:anim from="(#ppt_y+0.4)" to="(#ppt_y)" calcmode="lin" valueType="num">
                                      <p:cBhvr>
                                        <p:cTn id="91" dur="615" accel="100000" fill="hold">
                                          <p:stCondLst>
                                            <p:cond delay="385"/>
                                          </p:stCondLst>
                                        </p:cTn>
                                        <p:tgtEl>
                                          <p:spTgt spid="3">
                                            <p:txEl>
                                              <p:pRg st="9" end="9"/>
                                            </p:txEl>
                                          </p:spTgt>
                                        </p:tgtEl>
                                        <p:attrNameLst>
                                          <p:attrName>ppt_y</p:attrName>
                                        </p:attrNameLst>
                                      </p:cBhvr>
                                    </p:anim>
                                  </p:childTnLst>
                                </p:cTn>
                              </p:par>
                            </p:childTnLst>
                          </p:cTn>
                        </p:par>
                      </p:childTnLst>
                    </p:cTn>
                  </p:par>
                  <p:par>
                    <p:cTn id="92" fill="hold">
                      <p:stCondLst>
                        <p:cond delay="indefinite"/>
                      </p:stCondLst>
                      <p:childTnLst>
                        <p:par>
                          <p:cTn id="93" fill="hold">
                            <p:stCondLst>
                              <p:cond delay="0"/>
                            </p:stCondLst>
                            <p:childTnLst>
                              <p:par>
                                <p:cTn id="94" presetID="51" presetClass="entr" presetSubtype="0" fill="hold" grpId="0" nodeType="clickEffect">
                                  <p:stCondLst>
                                    <p:cond delay="0"/>
                                  </p:stCondLst>
                                  <p:childTnLst>
                                    <p:set>
                                      <p:cBhvr>
                                        <p:cTn id="95" dur="1" fill="hold">
                                          <p:stCondLst>
                                            <p:cond delay="0"/>
                                          </p:stCondLst>
                                        </p:cTn>
                                        <p:tgtEl>
                                          <p:spTgt spid="3">
                                            <p:txEl>
                                              <p:pRg st="10" end="10"/>
                                            </p:txEl>
                                          </p:spTgt>
                                        </p:tgtEl>
                                        <p:attrNameLst>
                                          <p:attrName>style.visibility</p:attrName>
                                        </p:attrNameLst>
                                      </p:cBhvr>
                                      <p:to>
                                        <p:strVal val="visible"/>
                                      </p:to>
                                    </p:set>
                                    <p:animEffect transition="in" filter="fade">
                                      <p:cBhvr>
                                        <p:cTn id="96" dur="385" decel="100000"/>
                                        <p:tgtEl>
                                          <p:spTgt spid="3">
                                            <p:txEl>
                                              <p:pRg st="10" end="10"/>
                                            </p:txEl>
                                          </p:spTgt>
                                        </p:tgtEl>
                                      </p:cBhvr>
                                    </p:animEffect>
                                    <p:animScale>
                                      <p:cBhvr>
                                        <p:cTn id="97" dur="385" decel="100000"/>
                                        <p:tgtEl>
                                          <p:spTgt spid="3">
                                            <p:txEl>
                                              <p:pRg st="10" end="10"/>
                                            </p:txEl>
                                          </p:spTgt>
                                        </p:tgtEl>
                                      </p:cBhvr>
                                      <p:from x="10000" y="10000"/>
                                      <p:to x="200000" y="450000"/>
                                    </p:animScale>
                                    <p:animScale>
                                      <p:cBhvr>
                                        <p:cTn id="98" dur="615" accel="100000" fill="hold">
                                          <p:stCondLst>
                                            <p:cond delay="385"/>
                                          </p:stCondLst>
                                        </p:cTn>
                                        <p:tgtEl>
                                          <p:spTgt spid="3">
                                            <p:txEl>
                                              <p:pRg st="10" end="10"/>
                                            </p:txEl>
                                          </p:spTgt>
                                        </p:tgtEl>
                                      </p:cBhvr>
                                      <p:from x="200000" y="450000"/>
                                      <p:to x="100000" y="100000"/>
                                    </p:animScale>
                                    <p:set>
                                      <p:cBhvr>
                                        <p:cTn id="99" dur="385" fill="hold"/>
                                        <p:tgtEl>
                                          <p:spTgt spid="3">
                                            <p:txEl>
                                              <p:pRg st="10" end="10"/>
                                            </p:txEl>
                                          </p:spTgt>
                                        </p:tgtEl>
                                        <p:attrNameLst>
                                          <p:attrName>ppt_x</p:attrName>
                                        </p:attrNameLst>
                                      </p:cBhvr>
                                      <p:to>
                                        <p:strVal val="(0.5)"/>
                                      </p:to>
                                    </p:set>
                                    <p:anim from="(0.5)" to="(#ppt_x)" calcmode="lin" valueType="num">
                                      <p:cBhvr>
                                        <p:cTn id="100" dur="615" accel="100000" fill="hold">
                                          <p:stCondLst>
                                            <p:cond delay="385"/>
                                          </p:stCondLst>
                                        </p:cTn>
                                        <p:tgtEl>
                                          <p:spTgt spid="3">
                                            <p:txEl>
                                              <p:pRg st="10" end="10"/>
                                            </p:txEl>
                                          </p:spTgt>
                                        </p:tgtEl>
                                        <p:attrNameLst>
                                          <p:attrName>ppt_x</p:attrName>
                                        </p:attrNameLst>
                                      </p:cBhvr>
                                    </p:anim>
                                    <p:set>
                                      <p:cBhvr>
                                        <p:cTn id="101" dur="385" fill="hold"/>
                                        <p:tgtEl>
                                          <p:spTgt spid="3">
                                            <p:txEl>
                                              <p:pRg st="10" end="10"/>
                                            </p:txEl>
                                          </p:spTgt>
                                        </p:tgtEl>
                                        <p:attrNameLst>
                                          <p:attrName>ppt_y</p:attrName>
                                        </p:attrNameLst>
                                      </p:cBhvr>
                                      <p:to>
                                        <p:strVal val="(#ppt_y+0.4)"/>
                                      </p:to>
                                    </p:set>
                                    <p:anim from="(#ppt_y+0.4)" to="(#ppt_y)" calcmode="lin" valueType="num">
                                      <p:cBhvr>
                                        <p:cTn id="102" dur="615" accel="100000" fill="hold">
                                          <p:stCondLst>
                                            <p:cond delay="385"/>
                                          </p:stCondLst>
                                        </p:cTn>
                                        <p:tgtEl>
                                          <p:spTgt spid="3">
                                            <p:txEl>
                                              <p:pRg st="10" end="10"/>
                                            </p:txEl>
                                          </p:spTgt>
                                        </p:tgtEl>
                                        <p:attrNameLst>
                                          <p:attrName>ppt_y</p:attrName>
                                        </p:attrNameLst>
                                      </p:cBhvr>
                                    </p:anim>
                                  </p:childTnLst>
                                </p:cTn>
                              </p:par>
                            </p:childTnLst>
                          </p:cTn>
                        </p:par>
                      </p:childTnLst>
                    </p:cTn>
                  </p:par>
                  <p:par>
                    <p:cTn id="103" fill="hold">
                      <p:stCondLst>
                        <p:cond delay="indefinite"/>
                      </p:stCondLst>
                      <p:childTnLst>
                        <p:par>
                          <p:cTn id="104" fill="hold">
                            <p:stCondLst>
                              <p:cond delay="0"/>
                            </p:stCondLst>
                            <p:childTnLst>
                              <p:par>
                                <p:cTn id="105" presetID="51" presetClass="entr" presetSubtype="0" fill="hold" grpId="0" nodeType="clickEffect">
                                  <p:stCondLst>
                                    <p:cond delay="0"/>
                                  </p:stCondLst>
                                  <p:childTnLst>
                                    <p:set>
                                      <p:cBhvr>
                                        <p:cTn id="106" dur="1" fill="hold">
                                          <p:stCondLst>
                                            <p:cond delay="0"/>
                                          </p:stCondLst>
                                        </p:cTn>
                                        <p:tgtEl>
                                          <p:spTgt spid="3">
                                            <p:txEl>
                                              <p:pRg st="11" end="11"/>
                                            </p:txEl>
                                          </p:spTgt>
                                        </p:tgtEl>
                                        <p:attrNameLst>
                                          <p:attrName>style.visibility</p:attrName>
                                        </p:attrNameLst>
                                      </p:cBhvr>
                                      <p:to>
                                        <p:strVal val="visible"/>
                                      </p:to>
                                    </p:set>
                                    <p:animEffect transition="in" filter="fade">
                                      <p:cBhvr>
                                        <p:cTn id="107" dur="385" decel="100000"/>
                                        <p:tgtEl>
                                          <p:spTgt spid="3">
                                            <p:txEl>
                                              <p:pRg st="11" end="11"/>
                                            </p:txEl>
                                          </p:spTgt>
                                        </p:tgtEl>
                                      </p:cBhvr>
                                    </p:animEffect>
                                    <p:animScale>
                                      <p:cBhvr>
                                        <p:cTn id="108" dur="385" decel="100000"/>
                                        <p:tgtEl>
                                          <p:spTgt spid="3">
                                            <p:txEl>
                                              <p:pRg st="11" end="11"/>
                                            </p:txEl>
                                          </p:spTgt>
                                        </p:tgtEl>
                                      </p:cBhvr>
                                      <p:from x="10000" y="10000"/>
                                      <p:to x="200000" y="450000"/>
                                    </p:animScale>
                                    <p:animScale>
                                      <p:cBhvr>
                                        <p:cTn id="109" dur="615" accel="100000" fill="hold">
                                          <p:stCondLst>
                                            <p:cond delay="385"/>
                                          </p:stCondLst>
                                        </p:cTn>
                                        <p:tgtEl>
                                          <p:spTgt spid="3">
                                            <p:txEl>
                                              <p:pRg st="11" end="11"/>
                                            </p:txEl>
                                          </p:spTgt>
                                        </p:tgtEl>
                                      </p:cBhvr>
                                      <p:from x="200000" y="450000"/>
                                      <p:to x="100000" y="100000"/>
                                    </p:animScale>
                                    <p:set>
                                      <p:cBhvr>
                                        <p:cTn id="110" dur="385" fill="hold"/>
                                        <p:tgtEl>
                                          <p:spTgt spid="3">
                                            <p:txEl>
                                              <p:pRg st="11" end="11"/>
                                            </p:txEl>
                                          </p:spTgt>
                                        </p:tgtEl>
                                        <p:attrNameLst>
                                          <p:attrName>ppt_x</p:attrName>
                                        </p:attrNameLst>
                                      </p:cBhvr>
                                      <p:to>
                                        <p:strVal val="(0.5)"/>
                                      </p:to>
                                    </p:set>
                                    <p:anim from="(0.5)" to="(#ppt_x)" calcmode="lin" valueType="num">
                                      <p:cBhvr>
                                        <p:cTn id="111" dur="615" accel="100000" fill="hold">
                                          <p:stCondLst>
                                            <p:cond delay="385"/>
                                          </p:stCondLst>
                                        </p:cTn>
                                        <p:tgtEl>
                                          <p:spTgt spid="3">
                                            <p:txEl>
                                              <p:pRg st="11" end="11"/>
                                            </p:txEl>
                                          </p:spTgt>
                                        </p:tgtEl>
                                        <p:attrNameLst>
                                          <p:attrName>ppt_x</p:attrName>
                                        </p:attrNameLst>
                                      </p:cBhvr>
                                    </p:anim>
                                    <p:set>
                                      <p:cBhvr>
                                        <p:cTn id="112" dur="385" fill="hold"/>
                                        <p:tgtEl>
                                          <p:spTgt spid="3">
                                            <p:txEl>
                                              <p:pRg st="11" end="11"/>
                                            </p:txEl>
                                          </p:spTgt>
                                        </p:tgtEl>
                                        <p:attrNameLst>
                                          <p:attrName>ppt_y</p:attrName>
                                        </p:attrNameLst>
                                      </p:cBhvr>
                                      <p:to>
                                        <p:strVal val="(#ppt_y+0.4)"/>
                                      </p:to>
                                    </p:set>
                                    <p:anim from="(#ppt_y+0.4)" to="(#ppt_y)" calcmode="lin" valueType="num">
                                      <p:cBhvr>
                                        <p:cTn id="113" dur="615" accel="100000" fill="hold">
                                          <p:stCondLst>
                                            <p:cond delay="385"/>
                                          </p:stCondLst>
                                        </p:cTn>
                                        <p:tgtEl>
                                          <p:spTgt spid="3">
                                            <p:txEl>
                                              <p:pRg st="11" end="11"/>
                                            </p:txEl>
                                          </p:spTgt>
                                        </p:tgtEl>
                                        <p:attrNameLst>
                                          <p:attrName>ppt_y</p:attrName>
                                        </p:attrNameLst>
                                      </p:cBhvr>
                                    </p:anim>
                                  </p:childTnLst>
                                </p:cTn>
                              </p:par>
                            </p:childTnLst>
                          </p:cTn>
                        </p:par>
                      </p:childTnLst>
                    </p:cTn>
                  </p:par>
                  <p:par>
                    <p:cTn id="114" fill="hold">
                      <p:stCondLst>
                        <p:cond delay="indefinite"/>
                      </p:stCondLst>
                      <p:childTnLst>
                        <p:par>
                          <p:cTn id="115" fill="hold">
                            <p:stCondLst>
                              <p:cond delay="0"/>
                            </p:stCondLst>
                            <p:childTnLst>
                              <p:par>
                                <p:cTn id="116" presetID="51" presetClass="entr" presetSubtype="0" fill="hold" grpId="0" nodeType="clickEffect">
                                  <p:stCondLst>
                                    <p:cond delay="0"/>
                                  </p:stCondLst>
                                  <p:childTnLst>
                                    <p:set>
                                      <p:cBhvr>
                                        <p:cTn id="117" dur="1" fill="hold">
                                          <p:stCondLst>
                                            <p:cond delay="0"/>
                                          </p:stCondLst>
                                        </p:cTn>
                                        <p:tgtEl>
                                          <p:spTgt spid="3">
                                            <p:txEl>
                                              <p:pRg st="12" end="12"/>
                                            </p:txEl>
                                          </p:spTgt>
                                        </p:tgtEl>
                                        <p:attrNameLst>
                                          <p:attrName>style.visibility</p:attrName>
                                        </p:attrNameLst>
                                      </p:cBhvr>
                                      <p:to>
                                        <p:strVal val="visible"/>
                                      </p:to>
                                    </p:set>
                                    <p:animEffect transition="in" filter="fade">
                                      <p:cBhvr>
                                        <p:cTn id="118" dur="385" decel="100000"/>
                                        <p:tgtEl>
                                          <p:spTgt spid="3">
                                            <p:txEl>
                                              <p:pRg st="12" end="12"/>
                                            </p:txEl>
                                          </p:spTgt>
                                        </p:tgtEl>
                                      </p:cBhvr>
                                    </p:animEffect>
                                    <p:animScale>
                                      <p:cBhvr>
                                        <p:cTn id="119" dur="385" decel="100000"/>
                                        <p:tgtEl>
                                          <p:spTgt spid="3">
                                            <p:txEl>
                                              <p:pRg st="12" end="12"/>
                                            </p:txEl>
                                          </p:spTgt>
                                        </p:tgtEl>
                                      </p:cBhvr>
                                      <p:from x="10000" y="10000"/>
                                      <p:to x="200000" y="450000"/>
                                    </p:animScale>
                                    <p:animScale>
                                      <p:cBhvr>
                                        <p:cTn id="120" dur="615" accel="100000" fill="hold">
                                          <p:stCondLst>
                                            <p:cond delay="385"/>
                                          </p:stCondLst>
                                        </p:cTn>
                                        <p:tgtEl>
                                          <p:spTgt spid="3">
                                            <p:txEl>
                                              <p:pRg st="12" end="12"/>
                                            </p:txEl>
                                          </p:spTgt>
                                        </p:tgtEl>
                                      </p:cBhvr>
                                      <p:from x="200000" y="450000"/>
                                      <p:to x="100000" y="100000"/>
                                    </p:animScale>
                                    <p:set>
                                      <p:cBhvr>
                                        <p:cTn id="121" dur="385" fill="hold"/>
                                        <p:tgtEl>
                                          <p:spTgt spid="3">
                                            <p:txEl>
                                              <p:pRg st="12" end="12"/>
                                            </p:txEl>
                                          </p:spTgt>
                                        </p:tgtEl>
                                        <p:attrNameLst>
                                          <p:attrName>ppt_x</p:attrName>
                                        </p:attrNameLst>
                                      </p:cBhvr>
                                      <p:to>
                                        <p:strVal val="(0.5)"/>
                                      </p:to>
                                    </p:set>
                                    <p:anim from="(0.5)" to="(#ppt_x)" calcmode="lin" valueType="num">
                                      <p:cBhvr>
                                        <p:cTn id="122" dur="615" accel="100000" fill="hold">
                                          <p:stCondLst>
                                            <p:cond delay="385"/>
                                          </p:stCondLst>
                                        </p:cTn>
                                        <p:tgtEl>
                                          <p:spTgt spid="3">
                                            <p:txEl>
                                              <p:pRg st="12" end="12"/>
                                            </p:txEl>
                                          </p:spTgt>
                                        </p:tgtEl>
                                        <p:attrNameLst>
                                          <p:attrName>ppt_x</p:attrName>
                                        </p:attrNameLst>
                                      </p:cBhvr>
                                    </p:anim>
                                    <p:set>
                                      <p:cBhvr>
                                        <p:cTn id="123" dur="385" fill="hold"/>
                                        <p:tgtEl>
                                          <p:spTgt spid="3">
                                            <p:txEl>
                                              <p:pRg st="12" end="12"/>
                                            </p:txEl>
                                          </p:spTgt>
                                        </p:tgtEl>
                                        <p:attrNameLst>
                                          <p:attrName>ppt_y</p:attrName>
                                        </p:attrNameLst>
                                      </p:cBhvr>
                                      <p:to>
                                        <p:strVal val="(#ppt_y+0.4)"/>
                                      </p:to>
                                    </p:set>
                                    <p:anim from="(#ppt_y+0.4)" to="(#ppt_y)" calcmode="lin" valueType="num">
                                      <p:cBhvr>
                                        <p:cTn id="124" dur="615" accel="100000" fill="hold">
                                          <p:stCondLst>
                                            <p:cond delay="385"/>
                                          </p:stCondLst>
                                        </p:cTn>
                                        <p:tgtEl>
                                          <p:spTgt spid="3">
                                            <p:txEl>
                                              <p:pRg st="12" end="12"/>
                                            </p:txEl>
                                          </p:spTgt>
                                        </p:tgtEl>
                                        <p:attrNameLst>
                                          <p:attrName>ppt_y</p:attrName>
                                        </p:attrNameLst>
                                      </p:cBhvr>
                                    </p:anim>
                                  </p:childTnLst>
                                </p:cTn>
                              </p:par>
                            </p:childTnLst>
                          </p:cTn>
                        </p:par>
                      </p:childTnLst>
                    </p:cTn>
                  </p:par>
                  <p:par>
                    <p:cTn id="125" fill="hold">
                      <p:stCondLst>
                        <p:cond delay="indefinite"/>
                      </p:stCondLst>
                      <p:childTnLst>
                        <p:par>
                          <p:cTn id="126" fill="hold">
                            <p:stCondLst>
                              <p:cond delay="0"/>
                            </p:stCondLst>
                            <p:childTnLst>
                              <p:par>
                                <p:cTn id="127" presetID="24" presetClass="entr" presetSubtype="0" fill="hold" nodeType="clickEffect">
                                  <p:stCondLst>
                                    <p:cond delay="0"/>
                                  </p:stCondLst>
                                  <p:childTnLst>
                                    <p:set>
                                      <p:cBhvr>
                                        <p:cTn id="128" dur="1" fill="hold">
                                          <p:stCondLst>
                                            <p:cond delay="0"/>
                                          </p:stCondLst>
                                        </p:cTn>
                                        <p:tgtEl>
                                          <p:spTgt spid="3074"/>
                                        </p:tgtEl>
                                        <p:attrNameLst>
                                          <p:attrName>style.visibility</p:attrName>
                                        </p:attrNameLst>
                                      </p:cBhvr>
                                      <p:to>
                                        <p:strVal val="visible"/>
                                      </p:to>
                                    </p:set>
                                    <p:anim to="" calcmode="lin" valueType="num">
                                      <p:cBhvr>
                                        <p:cTn id="129" dur="1" fill="hold"/>
                                        <p:tgtEl>
                                          <p:spTgt spid="307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1800" dirty="0" smtClean="0"/>
              <a:t>The game also include </a:t>
            </a:r>
            <a:r>
              <a:rPr lang="ja-JP" altLang="en-US" sz="1800" smtClean="0"/>
              <a:t>きる</a:t>
            </a:r>
            <a:r>
              <a:rPr lang="en-AU" altLang="ja-JP" sz="1800" dirty="0" smtClean="0"/>
              <a:t>(yellow)</a:t>
            </a:r>
            <a:r>
              <a:rPr lang="en-US" sz="1800" dirty="0" smtClean="0"/>
              <a:t> cards for:</a:t>
            </a:r>
          </a:p>
          <a:p>
            <a:endParaRPr lang="en-US" sz="1800" dirty="0" smtClean="0"/>
          </a:p>
          <a:p>
            <a:r>
              <a:rPr lang="en-US" sz="1800" dirty="0" smtClean="0"/>
              <a:t>unsporting behavior,</a:t>
            </a:r>
          </a:p>
          <a:p>
            <a:r>
              <a:rPr lang="en-US" sz="1800" dirty="0" smtClean="0"/>
              <a:t>dissent by word or actions, </a:t>
            </a:r>
          </a:p>
          <a:p>
            <a:r>
              <a:rPr lang="en-US" sz="1800" dirty="0" smtClean="0"/>
              <a:t>persistently breaking the rules,</a:t>
            </a:r>
          </a:p>
          <a:p>
            <a:r>
              <a:rPr lang="en-US" sz="1800" dirty="0" smtClean="0"/>
              <a:t>Delaying the restart of play, </a:t>
            </a:r>
          </a:p>
          <a:p>
            <a:r>
              <a:rPr lang="en-US" sz="1800" dirty="0" smtClean="0"/>
              <a:t>defenders failing to stay the proper distance away from the kicker (a corner kick, free kick or throw-in).</a:t>
            </a:r>
          </a:p>
          <a:p>
            <a:r>
              <a:rPr lang="en-US" sz="1800" dirty="0" smtClean="0"/>
              <a:t>entering or re-entering the field without the referee's permission,</a:t>
            </a:r>
          </a:p>
          <a:p>
            <a:r>
              <a:rPr lang="en-US" sz="1800" dirty="0" smtClean="0"/>
              <a:t>or purposely leaving the field without the referees permission. </a:t>
            </a:r>
          </a:p>
          <a:p>
            <a:endParaRPr lang="en-US" sz="1800" dirty="0"/>
          </a:p>
        </p:txBody>
      </p:sp>
      <p:sp>
        <p:nvSpPr>
          <p:cNvPr id="4" name="Rectangle 3"/>
          <p:cNvSpPr/>
          <p:nvPr/>
        </p:nvSpPr>
        <p:spPr>
          <a:xfrm>
            <a:off x="571472" y="214290"/>
            <a:ext cx="7898316" cy="923330"/>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Rules of Japanese soccer</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1026" name="Picture 2" descr="http://images3.appbeacon.com/292399741_1.jpg"/>
          <p:cNvPicPr>
            <a:picLocks noChangeAspect="1" noChangeArrowheads="1"/>
          </p:cNvPicPr>
          <p:nvPr/>
        </p:nvPicPr>
        <p:blipFill>
          <a:blip r:embed="rId4" cstate="print"/>
          <a:srcRect/>
          <a:stretch>
            <a:fillRect/>
          </a:stretch>
        </p:blipFill>
        <p:spPr bwMode="auto">
          <a:xfrm>
            <a:off x="6286512" y="1428736"/>
            <a:ext cx="1285884" cy="1928826"/>
          </a:xfrm>
          <a:prstGeom prst="rect">
            <a:avLst/>
          </a:prstGeom>
          <a:noFill/>
        </p:spPr>
      </p:pic>
      <p:sp>
        <p:nvSpPr>
          <p:cNvPr id="5" name="TextBox 4"/>
          <p:cNvSpPr txBox="1"/>
          <p:nvPr/>
        </p:nvSpPr>
        <p:spPr>
          <a:xfrm>
            <a:off x="5715008" y="3286124"/>
            <a:ext cx="2357454" cy="369332"/>
          </a:xfrm>
          <a:prstGeom prst="rect">
            <a:avLst/>
          </a:prstGeom>
          <a:noFill/>
        </p:spPr>
        <p:txBody>
          <a:bodyPr wrap="square" rtlCol="0">
            <a:spAutoFit/>
          </a:bodyPr>
          <a:lstStyle/>
          <a:p>
            <a:r>
              <a:rPr lang="ja-JP" altLang="en-US" smtClean="0"/>
              <a:t>きる　</a:t>
            </a:r>
            <a:r>
              <a:rPr lang="en-AU" altLang="ja-JP" dirty="0" smtClean="0"/>
              <a:t>(yellow card)</a:t>
            </a:r>
            <a:endParaRPr lang="en-AU" dirty="0"/>
          </a:p>
        </p:txBody>
      </p:sp>
      <p:sp>
        <p:nvSpPr>
          <p:cNvPr id="6" name="Rectangle 5"/>
          <p:cNvSpPr/>
          <p:nvPr/>
        </p:nvSpPr>
        <p:spPr>
          <a:xfrm>
            <a:off x="1000100" y="1071546"/>
            <a:ext cx="7000924" cy="369332"/>
          </a:xfrm>
          <a:prstGeom prst="rect">
            <a:avLst/>
          </a:prstGeom>
        </p:spPr>
        <p:txBody>
          <a:bodyPr wrap="square">
            <a:spAutoFit/>
          </a:bodyPr>
          <a:lstStyle/>
          <a:p>
            <a:pPr>
              <a:buNone/>
            </a:pPr>
            <a:r>
              <a:rPr lang="ja-JP" altLang="en-US" smtClean="0"/>
              <a:t>これ　は　あの　ぺじ　の　あの　きそく　の　にほん　そっか。　</a:t>
            </a:r>
            <a:endParaRPr lang="en-AU" dirty="0" smtClean="0"/>
          </a:p>
        </p:txBody>
      </p:sp>
    </p:spTree>
  </p:cSld>
  <p:clrMapOvr>
    <a:masterClrMapping/>
  </p:clrMapOvr>
  <p:transition spd="slow">
    <p:pull dir="ld"/>
    <p:sndAc>
      <p:stSnd>
        <p:snd r:embed="rId3" name="cashre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3" nodeType="clickEffect">
                                  <p:stCondLst>
                                    <p:cond delay="0"/>
                                  </p:stCondLst>
                                  <p:iterate type="lt">
                                    <p:tmPct val="0"/>
                                  </p:iterate>
                                  <p:childTnLst>
                                    <p:set>
                                      <p:cBhvr>
                                        <p:cTn id="22" dur="1" fill="hold">
                                          <p:stCondLst>
                                            <p:cond delay="0"/>
                                          </p:stCondLst>
                                        </p:cTn>
                                        <p:tgtEl>
                                          <p:spTgt spid="3">
                                            <p:txEl>
                                              <p:pRg st="0" end="0"/>
                                            </p:txEl>
                                          </p:spTgt>
                                        </p:tgtEl>
                                        <p:attrNameLst>
                                          <p:attrName>style.visibility</p:attrName>
                                        </p:attrNameLst>
                                      </p:cBhvr>
                                      <p:to>
                                        <p:strVal val="visible"/>
                                      </p:to>
                                    </p:set>
                                    <p:anim calcmode="lin" valueType="num">
                                      <p:cBhvr>
                                        <p:cTn id="23"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4" presetClass="emph" presetSubtype="0" fill="hold" grpId="2" nodeType="clickEffect">
                                  <p:stCondLst>
                                    <p:cond delay="0"/>
                                  </p:stCondLst>
                                  <p:iterate type="lt">
                                    <p:tmPct val="10000"/>
                                  </p:iterate>
                                  <p:childTnLst>
                                    <p:animMotion origin="layout" path="M 0.0 0.0 L 0.0 -0.07213" pathEditMode="relative" ptsTypes="">
                                      <p:cBhvr>
                                        <p:cTn id="30" dur="250" accel="50000" decel="50000" autoRev="1" fill="hold">
                                          <p:stCondLst>
                                            <p:cond delay="0"/>
                                          </p:stCondLst>
                                        </p:cTn>
                                        <p:tgtEl>
                                          <p:spTgt spid="3">
                                            <p:txEl>
                                              <p:pRg st="0" end="0"/>
                                            </p:txEl>
                                          </p:spTgt>
                                        </p:tgtEl>
                                        <p:attrNameLst>
                                          <p:attrName>ppt_x</p:attrName>
                                          <p:attrName>ppt_y</p:attrName>
                                        </p:attrNameLst>
                                      </p:cBhvr>
                                    </p:animMotion>
                                    <p:animRot by="1500000">
                                      <p:cBhvr>
                                        <p:cTn id="31" dur="125" fill="hold">
                                          <p:stCondLst>
                                            <p:cond delay="0"/>
                                          </p:stCondLst>
                                        </p:cTn>
                                        <p:tgtEl>
                                          <p:spTgt spid="3">
                                            <p:txEl>
                                              <p:pRg st="0" end="0"/>
                                            </p:txEl>
                                          </p:spTgt>
                                        </p:tgtEl>
                                        <p:attrNameLst>
                                          <p:attrName>r</p:attrName>
                                        </p:attrNameLst>
                                      </p:cBhvr>
                                    </p:animRot>
                                    <p:animRot by="-1500000">
                                      <p:cBhvr>
                                        <p:cTn id="32" dur="125" fill="hold">
                                          <p:stCondLst>
                                            <p:cond delay="125"/>
                                          </p:stCondLst>
                                        </p:cTn>
                                        <p:tgtEl>
                                          <p:spTgt spid="3">
                                            <p:txEl>
                                              <p:pRg st="0" end="0"/>
                                            </p:txEl>
                                          </p:spTgt>
                                        </p:tgtEl>
                                        <p:attrNameLst>
                                          <p:attrName>r</p:attrName>
                                        </p:attrNameLst>
                                      </p:cBhvr>
                                    </p:animRot>
                                    <p:animRot by="-1500000">
                                      <p:cBhvr>
                                        <p:cTn id="33" dur="125" fill="hold">
                                          <p:stCondLst>
                                            <p:cond delay="250"/>
                                          </p:stCondLst>
                                        </p:cTn>
                                        <p:tgtEl>
                                          <p:spTgt spid="3">
                                            <p:txEl>
                                              <p:pRg st="0" end="0"/>
                                            </p:txEl>
                                          </p:spTgt>
                                        </p:tgtEl>
                                        <p:attrNameLst>
                                          <p:attrName>r</p:attrName>
                                        </p:attrNameLst>
                                      </p:cBhvr>
                                    </p:animRot>
                                    <p:animRot by="1500000">
                                      <p:cBhvr>
                                        <p:cTn id="34" dur="125" fill="hold">
                                          <p:stCondLst>
                                            <p:cond delay="375"/>
                                          </p:stCondLst>
                                        </p:cTn>
                                        <p:tgtEl>
                                          <p:spTgt spid="3">
                                            <p:txEl>
                                              <p:pRg st="0" end="0"/>
                                            </p:txEl>
                                          </p:spTgt>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grpId="3" nodeType="clickEffect">
                                  <p:stCondLst>
                                    <p:cond delay="0"/>
                                  </p:stCondLst>
                                  <p:iterate type="lt">
                                    <p:tmPct val="0"/>
                                  </p:iterate>
                                  <p:childTnLst>
                                    <p:set>
                                      <p:cBhvr>
                                        <p:cTn id="38" dur="1" fill="hold">
                                          <p:stCondLst>
                                            <p:cond delay="0"/>
                                          </p:stCondLst>
                                        </p:cTn>
                                        <p:tgtEl>
                                          <p:spTgt spid="3">
                                            <p:txEl>
                                              <p:pRg st="2" end="2"/>
                                            </p:txEl>
                                          </p:spTgt>
                                        </p:tgtEl>
                                        <p:attrNameLst>
                                          <p:attrName>style.visibility</p:attrName>
                                        </p:attrNameLst>
                                      </p:cBhvr>
                                      <p:to>
                                        <p:strVal val="visible"/>
                                      </p:to>
                                    </p:set>
                                    <p:anim calcmode="lin" valueType="num">
                                      <p:cBhvr>
                                        <p:cTn id="39"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4" presetClass="emph" presetSubtype="0" fill="hold" grpId="2" nodeType="clickEffect">
                                  <p:stCondLst>
                                    <p:cond delay="0"/>
                                  </p:stCondLst>
                                  <p:iterate type="lt">
                                    <p:tmPct val="10000"/>
                                  </p:iterate>
                                  <p:childTnLst>
                                    <p:animMotion origin="layout" path="M 0.0 0.0 L 0.0 -0.07213" pathEditMode="relative" ptsTypes="">
                                      <p:cBhvr>
                                        <p:cTn id="46" dur="250" accel="50000" decel="50000" autoRev="1" fill="hold">
                                          <p:stCondLst>
                                            <p:cond delay="0"/>
                                          </p:stCondLst>
                                        </p:cTn>
                                        <p:tgtEl>
                                          <p:spTgt spid="3">
                                            <p:txEl>
                                              <p:pRg st="2" end="2"/>
                                            </p:txEl>
                                          </p:spTgt>
                                        </p:tgtEl>
                                        <p:attrNameLst>
                                          <p:attrName>ppt_x</p:attrName>
                                          <p:attrName>ppt_y</p:attrName>
                                        </p:attrNameLst>
                                      </p:cBhvr>
                                    </p:animMotion>
                                    <p:animRot by="1500000">
                                      <p:cBhvr>
                                        <p:cTn id="47" dur="125" fill="hold">
                                          <p:stCondLst>
                                            <p:cond delay="0"/>
                                          </p:stCondLst>
                                        </p:cTn>
                                        <p:tgtEl>
                                          <p:spTgt spid="3">
                                            <p:txEl>
                                              <p:pRg st="2" end="2"/>
                                            </p:txEl>
                                          </p:spTgt>
                                        </p:tgtEl>
                                        <p:attrNameLst>
                                          <p:attrName>r</p:attrName>
                                        </p:attrNameLst>
                                      </p:cBhvr>
                                    </p:animRot>
                                    <p:animRot by="-1500000">
                                      <p:cBhvr>
                                        <p:cTn id="48" dur="125" fill="hold">
                                          <p:stCondLst>
                                            <p:cond delay="125"/>
                                          </p:stCondLst>
                                        </p:cTn>
                                        <p:tgtEl>
                                          <p:spTgt spid="3">
                                            <p:txEl>
                                              <p:pRg st="2" end="2"/>
                                            </p:txEl>
                                          </p:spTgt>
                                        </p:tgtEl>
                                        <p:attrNameLst>
                                          <p:attrName>r</p:attrName>
                                        </p:attrNameLst>
                                      </p:cBhvr>
                                    </p:animRot>
                                    <p:animRot by="-1500000">
                                      <p:cBhvr>
                                        <p:cTn id="49" dur="125" fill="hold">
                                          <p:stCondLst>
                                            <p:cond delay="250"/>
                                          </p:stCondLst>
                                        </p:cTn>
                                        <p:tgtEl>
                                          <p:spTgt spid="3">
                                            <p:txEl>
                                              <p:pRg st="2" end="2"/>
                                            </p:txEl>
                                          </p:spTgt>
                                        </p:tgtEl>
                                        <p:attrNameLst>
                                          <p:attrName>r</p:attrName>
                                        </p:attrNameLst>
                                      </p:cBhvr>
                                    </p:animRot>
                                    <p:animRot by="1500000">
                                      <p:cBhvr>
                                        <p:cTn id="50" dur="125" fill="hold">
                                          <p:stCondLst>
                                            <p:cond delay="375"/>
                                          </p:stCondLst>
                                        </p:cTn>
                                        <p:tgtEl>
                                          <p:spTgt spid="3">
                                            <p:txEl>
                                              <p:pRg st="2" end="2"/>
                                            </p:txEl>
                                          </p:spTgt>
                                        </p:tgtEl>
                                        <p:attrNameLst>
                                          <p:attrName>r</p:attrName>
                                        </p:attrNameLst>
                                      </p:cBhvr>
                                    </p:animRot>
                                  </p:childTnLst>
                                </p:cTn>
                              </p:par>
                            </p:childTnLst>
                          </p:cTn>
                        </p:par>
                      </p:childTnLst>
                    </p:cTn>
                  </p:par>
                  <p:par>
                    <p:cTn id="51" fill="hold">
                      <p:stCondLst>
                        <p:cond delay="indefinite"/>
                      </p:stCondLst>
                      <p:childTnLst>
                        <p:par>
                          <p:cTn id="52" fill="hold">
                            <p:stCondLst>
                              <p:cond delay="0"/>
                            </p:stCondLst>
                            <p:childTnLst>
                              <p:par>
                                <p:cTn id="53" presetID="39" presetClass="entr" presetSubtype="0" accel="100000" fill="hold" grpId="3" nodeType="clickEffect">
                                  <p:stCondLst>
                                    <p:cond delay="0"/>
                                  </p:stCondLst>
                                  <p:iterate type="lt">
                                    <p:tmPct val="0"/>
                                  </p:iterate>
                                  <p:childTnLst>
                                    <p:set>
                                      <p:cBhvr>
                                        <p:cTn id="54" dur="1" fill="hold">
                                          <p:stCondLst>
                                            <p:cond delay="0"/>
                                          </p:stCondLst>
                                        </p:cTn>
                                        <p:tgtEl>
                                          <p:spTgt spid="3">
                                            <p:txEl>
                                              <p:pRg st="3" end="3"/>
                                            </p:txEl>
                                          </p:spTgt>
                                        </p:tgtEl>
                                        <p:attrNameLst>
                                          <p:attrName>style.visibility</p:attrName>
                                        </p:attrNameLst>
                                      </p:cBhvr>
                                      <p:to>
                                        <p:strVal val="visible"/>
                                      </p:to>
                                    </p:set>
                                    <p:anim calcmode="lin" valueType="num">
                                      <p:cBhvr>
                                        <p:cTn id="55"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6"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7"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5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4" presetClass="emph" presetSubtype="0" fill="hold" grpId="2" nodeType="clickEffect">
                                  <p:stCondLst>
                                    <p:cond delay="0"/>
                                  </p:stCondLst>
                                  <p:iterate type="lt">
                                    <p:tmPct val="10000"/>
                                  </p:iterate>
                                  <p:childTnLst>
                                    <p:animMotion origin="layout" path="M 0.0 0.0 L 0.0 -0.07213" pathEditMode="relative" ptsTypes="">
                                      <p:cBhvr>
                                        <p:cTn id="62" dur="250" accel="50000" decel="50000" autoRev="1" fill="hold">
                                          <p:stCondLst>
                                            <p:cond delay="0"/>
                                          </p:stCondLst>
                                        </p:cTn>
                                        <p:tgtEl>
                                          <p:spTgt spid="3">
                                            <p:txEl>
                                              <p:pRg st="3" end="3"/>
                                            </p:txEl>
                                          </p:spTgt>
                                        </p:tgtEl>
                                        <p:attrNameLst>
                                          <p:attrName>ppt_x</p:attrName>
                                          <p:attrName>ppt_y</p:attrName>
                                        </p:attrNameLst>
                                      </p:cBhvr>
                                    </p:animMotion>
                                    <p:animRot by="1500000">
                                      <p:cBhvr>
                                        <p:cTn id="63" dur="125" fill="hold">
                                          <p:stCondLst>
                                            <p:cond delay="0"/>
                                          </p:stCondLst>
                                        </p:cTn>
                                        <p:tgtEl>
                                          <p:spTgt spid="3">
                                            <p:txEl>
                                              <p:pRg st="3" end="3"/>
                                            </p:txEl>
                                          </p:spTgt>
                                        </p:tgtEl>
                                        <p:attrNameLst>
                                          <p:attrName>r</p:attrName>
                                        </p:attrNameLst>
                                      </p:cBhvr>
                                    </p:animRot>
                                    <p:animRot by="-1500000">
                                      <p:cBhvr>
                                        <p:cTn id="64" dur="125" fill="hold">
                                          <p:stCondLst>
                                            <p:cond delay="125"/>
                                          </p:stCondLst>
                                        </p:cTn>
                                        <p:tgtEl>
                                          <p:spTgt spid="3">
                                            <p:txEl>
                                              <p:pRg st="3" end="3"/>
                                            </p:txEl>
                                          </p:spTgt>
                                        </p:tgtEl>
                                        <p:attrNameLst>
                                          <p:attrName>r</p:attrName>
                                        </p:attrNameLst>
                                      </p:cBhvr>
                                    </p:animRot>
                                    <p:animRot by="-1500000">
                                      <p:cBhvr>
                                        <p:cTn id="65" dur="125" fill="hold">
                                          <p:stCondLst>
                                            <p:cond delay="250"/>
                                          </p:stCondLst>
                                        </p:cTn>
                                        <p:tgtEl>
                                          <p:spTgt spid="3">
                                            <p:txEl>
                                              <p:pRg st="3" end="3"/>
                                            </p:txEl>
                                          </p:spTgt>
                                        </p:tgtEl>
                                        <p:attrNameLst>
                                          <p:attrName>r</p:attrName>
                                        </p:attrNameLst>
                                      </p:cBhvr>
                                    </p:animRot>
                                    <p:animRot by="1500000">
                                      <p:cBhvr>
                                        <p:cTn id="66" dur="125" fill="hold">
                                          <p:stCondLst>
                                            <p:cond delay="375"/>
                                          </p:stCondLst>
                                        </p:cTn>
                                        <p:tgtEl>
                                          <p:spTgt spid="3">
                                            <p:txEl>
                                              <p:pRg st="3" end="3"/>
                                            </p:txEl>
                                          </p:spTgt>
                                        </p:tgtEl>
                                        <p:attrNameLst>
                                          <p:attrName>r</p:attrName>
                                        </p:attrNameLst>
                                      </p:cBhvr>
                                    </p:animRot>
                                  </p:childTnLst>
                                </p:cTn>
                              </p:par>
                            </p:childTnLst>
                          </p:cTn>
                        </p:par>
                      </p:childTnLst>
                    </p:cTn>
                  </p:par>
                  <p:par>
                    <p:cTn id="67" fill="hold">
                      <p:stCondLst>
                        <p:cond delay="indefinite"/>
                      </p:stCondLst>
                      <p:childTnLst>
                        <p:par>
                          <p:cTn id="68" fill="hold">
                            <p:stCondLst>
                              <p:cond delay="0"/>
                            </p:stCondLst>
                            <p:childTnLst>
                              <p:par>
                                <p:cTn id="69" presetID="39" presetClass="entr" presetSubtype="0" accel="100000" fill="hold" grpId="3" nodeType="clickEffect">
                                  <p:stCondLst>
                                    <p:cond delay="0"/>
                                  </p:stCondLst>
                                  <p:iterate type="lt">
                                    <p:tmPct val="0"/>
                                  </p:iterate>
                                  <p:childTnLst>
                                    <p:set>
                                      <p:cBhvr>
                                        <p:cTn id="70" dur="1" fill="hold">
                                          <p:stCondLst>
                                            <p:cond delay="0"/>
                                          </p:stCondLst>
                                        </p:cTn>
                                        <p:tgtEl>
                                          <p:spTgt spid="3">
                                            <p:txEl>
                                              <p:pRg st="4" end="4"/>
                                            </p:txEl>
                                          </p:spTgt>
                                        </p:tgtEl>
                                        <p:attrNameLst>
                                          <p:attrName>style.visibility</p:attrName>
                                        </p:attrNameLst>
                                      </p:cBhvr>
                                      <p:to>
                                        <p:strVal val="visible"/>
                                      </p:to>
                                    </p:set>
                                    <p:anim calcmode="lin" valueType="num">
                                      <p:cBhvr>
                                        <p:cTn id="71" dur="500" fill="hold"/>
                                        <p:tgtEl>
                                          <p:spTgt spid="3">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72" dur="500" fill="hold"/>
                                        <p:tgtEl>
                                          <p:spTgt spid="3">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73" dur="500" fill="hold"/>
                                        <p:tgtEl>
                                          <p:spTgt spid="3">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7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4" presetClass="emph" presetSubtype="0" fill="hold" grpId="2" nodeType="clickEffect">
                                  <p:stCondLst>
                                    <p:cond delay="0"/>
                                  </p:stCondLst>
                                  <p:iterate type="lt">
                                    <p:tmPct val="10000"/>
                                  </p:iterate>
                                  <p:childTnLst>
                                    <p:animMotion origin="layout" path="M 0.0 0.0 L 0.0 -0.07213" pathEditMode="relative" ptsTypes="">
                                      <p:cBhvr>
                                        <p:cTn id="78" dur="250" accel="50000" decel="50000" autoRev="1" fill="hold">
                                          <p:stCondLst>
                                            <p:cond delay="0"/>
                                          </p:stCondLst>
                                        </p:cTn>
                                        <p:tgtEl>
                                          <p:spTgt spid="3">
                                            <p:txEl>
                                              <p:pRg st="4" end="4"/>
                                            </p:txEl>
                                          </p:spTgt>
                                        </p:tgtEl>
                                        <p:attrNameLst>
                                          <p:attrName>ppt_x</p:attrName>
                                          <p:attrName>ppt_y</p:attrName>
                                        </p:attrNameLst>
                                      </p:cBhvr>
                                    </p:animMotion>
                                    <p:animRot by="1500000">
                                      <p:cBhvr>
                                        <p:cTn id="79" dur="125" fill="hold">
                                          <p:stCondLst>
                                            <p:cond delay="0"/>
                                          </p:stCondLst>
                                        </p:cTn>
                                        <p:tgtEl>
                                          <p:spTgt spid="3">
                                            <p:txEl>
                                              <p:pRg st="4" end="4"/>
                                            </p:txEl>
                                          </p:spTgt>
                                        </p:tgtEl>
                                        <p:attrNameLst>
                                          <p:attrName>r</p:attrName>
                                        </p:attrNameLst>
                                      </p:cBhvr>
                                    </p:animRot>
                                    <p:animRot by="-1500000">
                                      <p:cBhvr>
                                        <p:cTn id="80" dur="125" fill="hold">
                                          <p:stCondLst>
                                            <p:cond delay="125"/>
                                          </p:stCondLst>
                                        </p:cTn>
                                        <p:tgtEl>
                                          <p:spTgt spid="3">
                                            <p:txEl>
                                              <p:pRg st="4" end="4"/>
                                            </p:txEl>
                                          </p:spTgt>
                                        </p:tgtEl>
                                        <p:attrNameLst>
                                          <p:attrName>r</p:attrName>
                                        </p:attrNameLst>
                                      </p:cBhvr>
                                    </p:animRot>
                                    <p:animRot by="-1500000">
                                      <p:cBhvr>
                                        <p:cTn id="81" dur="125" fill="hold">
                                          <p:stCondLst>
                                            <p:cond delay="250"/>
                                          </p:stCondLst>
                                        </p:cTn>
                                        <p:tgtEl>
                                          <p:spTgt spid="3">
                                            <p:txEl>
                                              <p:pRg st="4" end="4"/>
                                            </p:txEl>
                                          </p:spTgt>
                                        </p:tgtEl>
                                        <p:attrNameLst>
                                          <p:attrName>r</p:attrName>
                                        </p:attrNameLst>
                                      </p:cBhvr>
                                    </p:animRot>
                                    <p:animRot by="1500000">
                                      <p:cBhvr>
                                        <p:cTn id="82" dur="125" fill="hold">
                                          <p:stCondLst>
                                            <p:cond delay="375"/>
                                          </p:stCondLst>
                                        </p:cTn>
                                        <p:tgtEl>
                                          <p:spTgt spid="3">
                                            <p:txEl>
                                              <p:pRg st="4" end="4"/>
                                            </p:txEl>
                                          </p:spTgt>
                                        </p:tgtEl>
                                        <p:attrNameLst>
                                          <p:attrName>r</p:attrName>
                                        </p:attrNameLst>
                                      </p:cBhvr>
                                    </p:animRot>
                                  </p:childTnLst>
                                </p:cTn>
                              </p:par>
                            </p:childTnLst>
                          </p:cTn>
                        </p:par>
                      </p:childTnLst>
                    </p:cTn>
                  </p:par>
                  <p:par>
                    <p:cTn id="83" fill="hold">
                      <p:stCondLst>
                        <p:cond delay="indefinite"/>
                      </p:stCondLst>
                      <p:childTnLst>
                        <p:par>
                          <p:cTn id="84" fill="hold">
                            <p:stCondLst>
                              <p:cond delay="0"/>
                            </p:stCondLst>
                            <p:childTnLst>
                              <p:par>
                                <p:cTn id="85" presetID="39" presetClass="entr" presetSubtype="0" accel="100000" fill="hold" grpId="3" nodeType="clickEffect">
                                  <p:stCondLst>
                                    <p:cond delay="0"/>
                                  </p:stCondLst>
                                  <p:iterate type="lt">
                                    <p:tmPct val="0"/>
                                  </p:iterate>
                                  <p:childTnLst>
                                    <p:set>
                                      <p:cBhvr>
                                        <p:cTn id="86" dur="1" fill="hold">
                                          <p:stCondLst>
                                            <p:cond delay="0"/>
                                          </p:stCondLst>
                                        </p:cTn>
                                        <p:tgtEl>
                                          <p:spTgt spid="3">
                                            <p:txEl>
                                              <p:pRg st="5" end="5"/>
                                            </p:txEl>
                                          </p:spTgt>
                                        </p:tgtEl>
                                        <p:attrNameLst>
                                          <p:attrName>style.visibility</p:attrName>
                                        </p:attrNameLst>
                                      </p:cBhvr>
                                      <p:to>
                                        <p:strVal val="visible"/>
                                      </p:to>
                                    </p:set>
                                    <p:anim calcmode="lin" valueType="num">
                                      <p:cBhvr>
                                        <p:cTn id="87" dur="500" fill="hold"/>
                                        <p:tgtEl>
                                          <p:spTgt spid="3">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8" dur="500" fill="hold"/>
                                        <p:tgtEl>
                                          <p:spTgt spid="3">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89" dur="500" fill="hold"/>
                                        <p:tgtEl>
                                          <p:spTgt spid="3">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9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34" presetClass="emph" presetSubtype="0" fill="hold" grpId="2" nodeType="clickEffect">
                                  <p:stCondLst>
                                    <p:cond delay="0"/>
                                  </p:stCondLst>
                                  <p:iterate type="lt">
                                    <p:tmPct val="10000"/>
                                  </p:iterate>
                                  <p:childTnLst>
                                    <p:animMotion origin="layout" path="M 0.0 0.0 L 0.0 -0.07213" pathEditMode="relative" ptsTypes="">
                                      <p:cBhvr>
                                        <p:cTn id="94" dur="250" accel="50000" decel="50000" autoRev="1" fill="hold">
                                          <p:stCondLst>
                                            <p:cond delay="0"/>
                                          </p:stCondLst>
                                        </p:cTn>
                                        <p:tgtEl>
                                          <p:spTgt spid="3">
                                            <p:txEl>
                                              <p:pRg st="5" end="5"/>
                                            </p:txEl>
                                          </p:spTgt>
                                        </p:tgtEl>
                                        <p:attrNameLst>
                                          <p:attrName>ppt_x</p:attrName>
                                          <p:attrName>ppt_y</p:attrName>
                                        </p:attrNameLst>
                                      </p:cBhvr>
                                    </p:animMotion>
                                    <p:animRot by="1500000">
                                      <p:cBhvr>
                                        <p:cTn id="95" dur="125" fill="hold">
                                          <p:stCondLst>
                                            <p:cond delay="0"/>
                                          </p:stCondLst>
                                        </p:cTn>
                                        <p:tgtEl>
                                          <p:spTgt spid="3">
                                            <p:txEl>
                                              <p:pRg st="5" end="5"/>
                                            </p:txEl>
                                          </p:spTgt>
                                        </p:tgtEl>
                                        <p:attrNameLst>
                                          <p:attrName>r</p:attrName>
                                        </p:attrNameLst>
                                      </p:cBhvr>
                                    </p:animRot>
                                    <p:animRot by="-1500000">
                                      <p:cBhvr>
                                        <p:cTn id="96" dur="125" fill="hold">
                                          <p:stCondLst>
                                            <p:cond delay="125"/>
                                          </p:stCondLst>
                                        </p:cTn>
                                        <p:tgtEl>
                                          <p:spTgt spid="3">
                                            <p:txEl>
                                              <p:pRg st="5" end="5"/>
                                            </p:txEl>
                                          </p:spTgt>
                                        </p:tgtEl>
                                        <p:attrNameLst>
                                          <p:attrName>r</p:attrName>
                                        </p:attrNameLst>
                                      </p:cBhvr>
                                    </p:animRot>
                                    <p:animRot by="-1500000">
                                      <p:cBhvr>
                                        <p:cTn id="97" dur="125" fill="hold">
                                          <p:stCondLst>
                                            <p:cond delay="250"/>
                                          </p:stCondLst>
                                        </p:cTn>
                                        <p:tgtEl>
                                          <p:spTgt spid="3">
                                            <p:txEl>
                                              <p:pRg st="5" end="5"/>
                                            </p:txEl>
                                          </p:spTgt>
                                        </p:tgtEl>
                                        <p:attrNameLst>
                                          <p:attrName>r</p:attrName>
                                        </p:attrNameLst>
                                      </p:cBhvr>
                                    </p:animRot>
                                    <p:animRot by="1500000">
                                      <p:cBhvr>
                                        <p:cTn id="98" dur="125" fill="hold">
                                          <p:stCondLst>
                                            <p:cond delay="375"/>
                                          </p:stCondLst>
                                        </p:cTn>
                                        <p:tgtEl>
                                          <p:spTgt spid="3">
                                            <p:txEl>
                                              <p:pRg st="5" end="5"/>
                                            </p:txEl>
                                          </p:spTgt>
                                        </p:tgtEl>
                                        <p:attrNameLst>
                                          <p:attrName>r</p:attrName>
                                        </p:attrNameLst>
                                      </p:cBhvr>
                                    </p:animRot>
                                  </p:childTnLst>
                                </p:cTn>
                              </p:par>
                            </p:childTnLst>
                          </p:cTn>
                        </p:par>
                      </p:childTnLst>
                    </p:cTn>
                  </p:par>
                  <p:par>
                    <p:cTn id="99" fill="hold">
                      <p:stCondLst>
                        <p:cond delay="indefinite"/>
                      </p:stCondLst>
                      <p:childTnLst>
                        <p:par>
                          <p:cTn id="100" fill="hold">
                            <p:stCondLst>
                              <p:cond delay="0"/>
                            </p:stCondLst>
                            <p:childTnLst>
                              <p:par>
                                <p:cTn id="101" presetID="39" presetClass="entr" presetSubtype="0" accel="100000" fill="hold" grpId="3" nodeType="clickEffect">
                                  <p:stCondLst>
                                    <p:cond delay="0"/>
                                  </p:stCondLst>
                                  <p:iterate type="lt">
                                    <p:tmPct val="0"/>
                                  </p:iterate>
                                  <p:childTnLst>
                                    <p:set>
                                      <p:cBhvr>
                                        <p:cTn id="102" dur="1" fill="hold">
                                          <p:stCondLst>
                                            <p:cond delay="0"/>
                                          </p:stCondLst>
                                        </p:cTn>
                                        <p:tgtEl>
                                          <p:spTgt spid="3">
                                            <p:txEl>
                                              <p:pRg st="6" end="6"/>
                                            </p:txEl>
                                          </p:spTgt>
                                        </p:tgtEl>
                                        <p:attrNameLst>
                                          <p:attrName>style.visibility</p:attrName>
                                        </p:attrNameLst>
                                      </p:cBhvr>
                                      <p:to>
                                        <p:strVal val="visible"/>
                                      </p:to>
                                    </p:set>
                                    <p:anim calcmode="lin" valueType="num">
                                      <p:cBhvr>
                                        <p:cTn id="103" dur="500" fill="hold"/>
                                        <p:tgtEl>
                                          <p:spTgt spid="3">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04" dur="500" fill="hold"/>
                                        <p:tgtEl>
                                          <p:spTgt spid="3">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05" dur="500" fill="hold"/>
                                        <p:tgtEl>
                                          <p:spTgt spid="3">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34" presetClass="emph" presetSubtype="0" fill="hold" grpId="2" nodeType="clickEffect">
                                  <p:stCondLst>
                                    <p:cond delay="0"/>
                                  </p:stCondLst>
                                  <p:iterate type="lt">
                                    <p:tmPct val="10000"/>
                                  </p:iterate>
                                  <p:childTnLst>
                                    <p:animMotion origin="layout" path="M 0.0 0.0 L 0.0 -0.07213" pathEditMode="relative" ptsTypes="">
                                      <p:cBhvr>
                                        <p:cTn id="110" dur="250" accel="50000" decel="50000" autoRev="1" fill="hold">
                                          <p:stCondLst>
                                            <p:cond delay="0"/>
                                          </p:stCondLst>
                                        </p:cTn>
                                        <p:tgtEl>
                                          <p:spTgt spid="3">
                                            <p:txEl>
                                              <p:pRg st="6" end="6"/>
                                            </p:txEl>
                                          </p:spTgt>
                                        </p:tgtEl>
                                        <p:attrNameLst>
                                          <p:attrName>ppt_x</p:attrName>
                                          <p:attrName>ppt_y</p:attrName>
                                        </p:attrNameLst>
                                      </p:cBhvr>
                                    </p:animMotion>
                                    <p:animRot by="1500000">
                                      <p:cBhvr>
                                        <p:cTn id="111" dur="125" fill="hold">
                                          <p:stCondLst>
                                            <p:cond delay="0"/>
                                          </p:stCondLst>
                                        </p:cTn>
                                        <p:tgtEl>
                                          <p:spTgt spid="3">
                                            <p:txEl>
                                              <p:pRg st="6" end="6"/>
                                            </p:txEl>
                                          </p:spTgt>
                                        </p:tgtEl>
                                        <p:attrNameLst>
                                          <p:attrName>r</p:attrName>
                                        </p:attrNameLst>
                                      </p:cBhvr>
                                    </p:animRot>
                                    <p:animRot by="-1500000">
                                      <p:cBhvr>
                                        <p:cTn id="112" dur="125" fill="hold">
                                          <p:stCondLst>
                                            <p:cond delay="125"/>
                                          </p:stCondLst>
                                        </p:cTn>
                                        <p:tgtEl>
                                          <p:spTgt spid="3">
                                            <p:txEl>
                                              <p:pRg st="6" end="6"/>
                                            </p:txEl>
                                          </p:spTgt>
                                        </p:tgtEl>
                                        <p:attrNameLst>
                                          <p:attrName>r</p:attrName>
                                        </p:attrNameLst>
                                      </p:cBhvr>
                                    </p:animRot>
                                    <p:animRot by="-1500000">
                                      <p:cBhvr>
                                        <p:cTn id="113" dur="125" fill="hold">
                                          <p:stCondLst>
                                            <p:cond delay="250"/>
                                          </p:stCondLst>
                                        </p:cTn>
                                        <p:tgtEl>
                                          <p:spTgt spid="3">
                                            <p:txEl>
                                              <p:pRg st="6" end="6"/>
                                            </p:txEl>
                                          </p:spTgt>
                                        </p:tgtEl>
                                        <p:attrNameLst>
                                          <p:attrName>r</p:attrName>
                                        </p:attrNameLst>
                                      </p:cBhvr>
                                    </p:animRot>
                                    <p:animRot by="1500000">
                                      <p:cBhvr>
                                        <p:cTn id="114" dur="125" fill="hold">
                                          <p:stCondLst>
                                            <p:cond delay="375"/>
                                          </p:stCondLst>
                                        </p:cTn>
                                        <p:tgtEl>
                                          <p:spTgt spid="3">
                                            <p:txEl>
                                              <p:pRg st="6" end="6"/>
                                            </p:txEl>
                                          </p:spTgt>
                                        </p:tgtEl>
                                        <p:attrNameLst>
                                          <p:attrName>r</p:attrName>
                                        </p:attrNameLst>
                                      </p:cBhvr>
                                    </p:animRot>
                                  </p:childTnLst>
                                </p:cTn>
                              </p:par>
                            </p:childTnLst>
                          </p:cTn>
                        </p:par>
                      </p:childTnLst>
                    </p:cTn>
                  </p:par>
                  <p:par>
                    <p:cTn id="115" fill="hold">
                      <p:stCondLst>
                        <p:cond delay="indefinite"/>
                      </p:stCondLst>
                      <p:childTnLst>
                        <p:par>
                          <p:cTn id="116" fill="hold">
                            <p:stCondLst>
                              <p:cond delay="0"/>
                            </p:stCondLst>
                            <p:childTnLst>
                              <p:par>
                                <p:cTn id="117" presetID="39" presetClass="entr" presetSubtype="0" accel="100000" fill="hold" grpId="3" nodeType="clickEffect">
                                  <p:stCondLst>
                                    <p:cond delay="0"/>
                                  </p:stCondLst>
                                  <p:iterate type="lt">
                                    <p:tmPct val="0"/>
                                  </p:iterate>
                                  <p:childTnLst>
                                    <p:set>
                                      <p:cBhvr>
                                        <p:cTn id="118" dur="1" fill="hold">
                                          <p:stCondLst>
                                            <p:cond delay="0"/>
                                          </p:stCondLst>
                                        </p:cTn>
                                        <p:tgtEl>
                                          <p:spTgt spid="3">
                                            <p:txEl>
                                              <p:pRg st="7" end="7"/>
                                            </p:txEl>
                                          </p:spTgt>
                                        </p:tgtEl>
                                        <p:attrNameLst>
                                          <p:attrName>style.visibility</p:attrName>
                                        </p:attrNameLst>
                                      </p:cBhvr>
                                      <p:to>
                                        <p:strVal val="visible"/>
                                      </p:to>
                                    </p:set>
                                    <p:anim calcmode="lin" valueType="num">
                                      <p:cBhvr>
                                        <p:cTn id="119" dur="500" fill="hold"/>
                                        <p:tgtEl>
                                          <p:spTgt spid="3">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0" dur="500" fill="hold"/>
                                        <p:tgtEl>
                                          <p:spTgt spid="3">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21" dur="500" fill="hold"/>
                                        <p:tgtEl>
                                          <p:spTgt spid="3">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122"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34" presetClass="emph" presetSubtype="0" fill="hold" grpId="2" nodeType="clickEffect">
                                  <p:stCondLst>
                                    <p:cond delay="0"/>
                                  </p:stCondLst>
                                  <p:iterate type="lt">
                                    <p:tmPct val="10000"/>
                                  </p:iterate>
                                  <p:childTnLst>
                                    <p:animMotion origin="layout" path="M 0.0 0.0 L 0.0 -0.07213" pathEditMode="relative" ptsTypes="">
                                      <p:cBhvr>
                                        <p:cTn id="126" dur="250" accel="50000" decel="50000" autoRev="1" fill="hold">
                                          <p:stCondLst>
                                            <p:cond delay="0"/>
                                          </p:stCondLst>
                                        </p:cTn>
                                        <p:tgtEl>
                                          <p:spTgt spid="3">
                                            <p:txEl>
                                              <p:pRg st="7" end="7"/>
                                            </p:txEl>
                                          </p:spTgt>
                                        </p:tgtEl>
                                        <p:attrNameLst>
                                          <p:attrName>ppt_x</p:attrName>
                                          <p:attrName>ppt_y</p:attrName>
                                        </p:attrNameLst>
                                      </p:cBhvr>
                                    </p:animMotion>
                                    <p:animRot by="1500000">
                                      <p:cBhvr>
                                        <p:cTn id="127" dur="125" fill="hold">
                                          <p:stCondLst>
                                            <p:cond delay="0"/>
                                          </p:stCondLst>
                                        </p:cTn>
                                        <p:tgtEl>
                                          <p:spTgt spid="3">
                                            <p:txEl>
                                              <p:pRg st="7" end="7"/>
                                            </p:txEl>
                                          </p:spTgt>
                                        </p:tgtEl>
                                        <p:attrNameLst>
                                          <p:attrName>r</p:attrName>
                                        </p:attrNameLst>
                                      </p:cBhvr>
                                    </p:animRot>
                                    <p:animRot by="-1500000">
                                      <p:cBhvr>
                                        <p:cTn id="128" dur="125" fill="hold">
                                          <p:stCondLst>
                                            <p:cond delay="125"/>
                                          </p:stCondLst>
                                        </p:cTn>
                                        <p:tgtEl>
                                          <p:spTgt spid="3">
                                            <p:txEl>
                                              <p:pRg st="7" end="7"/>
                                            </p:txEl>
                                          </p:spTgt>
                                        </p:tgtEl>
                                        <p:attrNameLst>
                                          <p:attrName>r</p:attrName>
                                        </p:attrNameLst>
                                      </p:cBhvr>
                                    </p:animRot>
                                    <p:animRot by="-1500000">
                                      <p:cBhvr>
                                        <p:cTn id="129" dur="125" fill="hold">
                                          <p:stCondLst>
                                            <p:cond delay="250"/>
                                          </p:stCondLst>
                                        </p:cTn>
                                        <p:tgtEl>
                                          <p:spTgt spid="3">
                                            <p:txEl>
                                              <p:pRg st="7" end="7"/>
                                            </p:txEl>
                                          </p:spTgt>
                                        </p:tgtEl>
                                        <p:attrNameLst>
                                          <p:attrName>r</p:attrName>
                                        </p:attrNameLst>
                                      </p:cBhvr>
                                    </p:animRot>
                                    <p:animRot by="1500000">
                                      <p:cBhvr>
                                        <p:cTn id="130" dur="125" fill="hold">
                                          <p:stCondLst>
                                            <p:cond delay="375"/>
                                          </p:stCondLst>
                                        </p:cTn>
                                        <p:tgtEl>
                                          <p:spTgt spid="3">
                                            <p:txEl>
                                              <p:pRg st="7" end="7"/>
                                            </p:txEl>
                                          </p:spTgt>
                                        </p:tgtEl>
                                        <p:attrNameLst>
                                          <p:attrName>r</p:attrName>
                                        </p:attrNameLst>
                                      </p:cBhvr>
                                    </p:animRot>
                                  </p:childTnLst>
                                </p:cTn>
                              </p:par>
                            </p:childTnLst>
                          </p:cTn>
                        </p:par>
                      </p:childTnLst>
                    </p:cTn>
                  </p:par>
                  <p:par>
                    <p:cTn id="131" fill="hold">
                      <p:stCondLst>
                        <p:cond delay="indefinite"/>
                      </p:stCondLst>
                      <p:childTnLst>
                        <p:par>
                          <p:cTn id="132" fill="hold">
                            <p:stCondLst>
                              <p:cond delay="0"/>
                            </p:stCondLst>
                            <p:childTnLst>
                              <p:par>
                                <p:cTn id="133" presetID="39" presetClass="entr" presetSubtype="0" accel="100000" fill="hold" grpId="3" nodeType="clickEffect">
                                  <p:stCondLst>
                                    <p:cond delay="0"/>
                                  </p:stCondLst>
                                  <p:iterate type="lt">
                                    <p:tmPct val="0"/>
                                  </p:iterate>
                                  <p:childTnLst>
                                    <p:set>
                                      <p:cBhvr>
                                        <p:cTn id="134" dur="1" fill="hold">
                                          <p:stCondLst>
                                            <p:cond delay="0"/>
                                          </p:stCondLst>
                                        </p:cTn>
                                        <p:tgtEl>
                                          <p:spTgt spid="3">
                                            <p:txEl>
                                              <p:pRg st="8" end="8"/>
                                            </p:txEl>
                                          </p:spTgt>
                                        </p:tgtEl>
                                        <p:attrNameLst>
                                          <p:attrName>style.visibility</p:attrName>
                                        </p:attrNameLst>
                                      </p:cBhvr>
                                      <p:to>
                                        <p:strVal val="visible"/>
                                      </p:to>
                                    </p:set>
                                    <p:anim calcmode="lin" valueType="num">
                                      <p:cBhvr>
                                        <p:cTn id="135" dur="500" fill="hold"/>
                                        <p:tgtEl>
                                          <p:spTgt spid="3">
                                            <p:txEl>
                                              <p:pRg st="8" end="8"/>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36" dur="500" fill="hold"/>
                                        <p:tgtEl>
                                          <p:spTgt spid="3">
                                            <p:txEl>
                                              <p:pRg st="8" end="8"/>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7" dur="500" fill="hold"/>
                                        <p:tgtEl>
                                          <p:spTgt spid="3">
                                            <p:txEl>
                                              <p:pRg st="8" end="8"/>
                                            </p:txEl>
                                          </p:spTgt>
                                        </p:tgtEl>
                                        <p:attrNameLst>
                                          <p:attrName>ppt_x</p:attrName>
                                        </p:attrNameLst>
                                      </p:cBhvr>
                                      <p:tavLst>
                                        <p:tav tm="0">
                                          <p:val>
                                            <p:strVal val="#ppt_x-.3"/>
                                          </p:val>
                                        </p:tav>
                                        <p:tav tm="50000">
                                          <p:val>
                                            <p:strVal val="#ppt_x"/>
                                          </p:val>
                                        </p:tav>
                                        <p:tav tm="100000">
                                          <p:val>
                                            <p:strVal val="#ppt_x"/>
                                          </p:val>
                                        </p:tav>
                                      </p:tavLst>
                                    </p:anim>
                                    <p:anim calcmode="lin" valueType="num">
                                      <p:cBhvr>
                                        <p:cTn id="13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34" presetClass="emph" presetSubtype="0" fill="hold" grpId="2" nodeType="clickEffect">
                                  <p:stCondLst>
                                    <p:cond delay="0"/>
                                  </p:stCondLst>
                                  <p:iterate type="lt">
                                    <p:tmPct val="10000"/>
                                  </p:iterate>
                                  <p:childTnLst>
                                    <p:animMotion origin="layout" path="M 0.0 0.0 L 0.0 -0.07213" pathEditMode="relative" ptsTypes="">
                                      <p:cBhvr>
                                        <p:cTn id="142" dur="250" accel="50000" decel="50000" autoRev="1" fill="hold">
                                          <p:stCondLst>
                                            <p:cond delay="0"/>
                                          </p:stCondLst>
                                        </p:cTn>
                                        <p:tgtEl>
                                          <p:spTgt spid="3">
                                            <p:txEl>
                                              <p:pRg st="8" end="8"/>
                                            </p:txEl>
                                          </p:spTgt>
                                        </p:tgtEl>
                                        <p:attrNameLst>
                                          <p:attrName>ppt_x</p:attrName>
                                          <p:attrName>ppt_y</p:attrName>
                                        </p:attrNameLst>
                                      </p:cBhvr>
                                    </p:animMotion>
                                    <p:animRot by="1500000">
                                      <p:cBhvr>
                                        <p:cTn id="143" dur="125" fill="hold">
                                          <p:stCondLst>
                                            <p:cond delay="0"/>
                                          </p:stCondLst>
                                        </p:cTn>
                                        <p:tgtEl>
                                          <p:spTgt spid="3">
                                            <p:txEl>
                                              <p:pRg st="8" end="8"/>
                                            </p:txEl>
                                          </p:spTgt>
                                        </p:tgtEl>
                                        <p:attrNameLst>
                                          <p:attrName>r</p:attrName>
                                        </p:attrNameLst>
                                      </p:cBhvr>
                                    </p:animRot>
                                    <p:animRot by="-1500000">
                                      <p:cBhvr>
                                        <p:cTn id="144" dur="125" fill="hold">
                                          <p:stCondLst>
                                            <p:cond delay="125"/>
                                          </p:stCondLst>
                                        </p:cTn>
                                        <p:tgtEl>
                                          <p:spTgt spid="3">
                                            <p:txEl>
                                              <p:pRg st="8" end="8"/>
                                            </p:txEl>
                                          </p:spTgt>
                                        </p:tgtEl>
                                        <p:attrNameLst>
                                          <p:attrName>r</p:attrName>
                                        </p:attrNameLst>
                                      </p:cBhvr>
                                    </p:animRot>
                                    <p:animRot by="-1500000">
                                      <p:cBhvr>
                                        <p:cTn id="145" dur="125" fill="hold">
                                          <p:stCondLst>
                                            <p:cond delay="250"/>
                                          </p:stCondLst>
                                        </p:cTn>
                                        <p:tgtEl>
                                          <p:spTgt spid="3">
                                            <p:txEl>
                                              <p:pRg st="8" end="8"/>
                                            </p:txEl>
                                          </p:spTgt>
                                        </p:tgtEl>
                                        <p:attrNameLst>
                                          <p:attrName>r</p:attrName>
                                        </p:attrNameLst>
                                      </p:cBhvr>
                                    </p:animRot>
                                    <p:animRot by="1500000">
                                      <p:cBhvr>
                                        <p:cTn id="146" dur="125" fill="hold">
                                          <p:stCondLst>
                                            <p:cond delay="375"/>
                                          </p:stCondLst>
                                        </p:cTn>
                                        <p:tgtEl>
                                          <p:spTgt spid="3">
                                            <p:txEl>
                                              <p:pRg st="8" end="8"/>
                                            </p:txEl>
                                          </p:spTgt>
                                        </p:tgtEl>
                                        <p:attrNameLst>
                                          <p:attrName>r</p:attrName>
                                        </p:attrNameLst>
                                      </p:cBhvr>
                                    </p:animRot>
                                  </p:childTnLst>
                                </p:cTn>
                              </p:par>
                            </p:childTnLst>
                          </p:cTn>
                        </p:par>
                      </p:childTnLst>
                    </p:cTn>
                  </p:par>
                  <p:par>
                    <p:cTn id="147" fill="hold">
                      <p:stCondLst>
                        <p:cond delay="indefinite"/>
                      </p:stCondLst>
                      <p:childTnLst>
                        <p:par>
                          <p:cTn id="148" fill="hold">
                            <p:stCondLst>
                              <p:cond delay="0"/>
                            </p:stCondLst>
                            <p:childTnLst>
                              <p:par>
                                <p:cTn id="149" presetID="34" presetClass="entr" presetSubtype="0" fill="hold" nodeType="clickEffect">
                                  <p:stCondLst>
                                    <p:cond delay="0"/>
                                  </p:stCondLst>
                                  <p:childTnLst>
                                    <p:set>
                                      <p:cBhvr>
                                        <p:cTn id="150" dur="1" fill="hold">
                                          <p:stCondLst>
                                            <p:cond delay="0"/>
                                          </p:stCondLst>
                                        </p:cTn>
                                        <p:tgtEl>
                                          <p:spTgt spid="1026"/>
                                        </p:tgtEl>
                                        <p:attrNameLst>
                                          <p:attrName>style.visibility</p:attrName>
                                        </p:attrNameLst>
                                      </p:cBhvr>
                                      <p:to>
                                        <p:strVal val="visible"/>
                                      </p:to>
                                    </p:set>
                                    <p:anim from="(-#ppt_w/2)" to="(#ppt_x)" calcmode="lin" valueType="num">
                                      <p:cBhvr>
                                        <p:cTn id="151" dur="600" fill="hold">
                                          <p:stCondLst>
                                            <p:cond delay="0"/>
                                          </p:stCondLst>
                                        </p:cTn>
                                        <p:tgtEl>
                                          <p:spTgt spid="1026"/>
                                        </p:tgtEl>
                                        <p:attrNameLst>
                                          <p:attrName>ppt_x</p:attrName>
                                        </p:attrNameLst>
                                      </p:cBhvr>
                                    </p:anim>
                                    <p:anim from="0" to="-1.0" calcmode="lin" valueType="num">
                                      <p:cBhvr>
                                        <p:cTn id="152" dur="200" decel="50000" autoRev="1" fill="hold">
                                          <p:stCondLst>
                                            <p:cond delay="600"/>
                                          </p:stCondLst>
                                        </p:cTn>
                                        <p:tgtEl>
                                          <p:spTgt spid="1026"/>
                                        </p:tgtEl>
                                        <p:attrNameLst>
                                          <p:attrName>xshear</p:attrName>
                                        </p:attrNameLst>
                                      </p:cBhvr>
                                    </p:anim>
                                    <p:animScale>
                                      <p:cBhvr>
                                        <p:cTn id="153" dur="200" decel="100000" autoRev="1" fill="hold">
                                          <p:stCondLst>
                                            <p:cond delay="600"/>
                                          </p:stCondLst>
                                        </p:cTn>
                                        <p:tgtEl>
                                          <p:spTgt spid="1026"/>
                                        </p:tgtEl>
                                      </p:cBhvr>
                                      <p:from x="100000" y="100000"/>
                                      <p:to x="80000" y="100000"/>
                                    </p:animScale>
                                    <p:anim by="(#ppt_h/3+#ppt_w*0.1)" calcmode="lin" valueType="num">
                                      <p:cBhvr additive="sum">
                                        <p:cTn id="154" dur="200" decel="100000" autoRev="1" fill="hold">
                                          <p:stCondLst>
                                            <p:cond delay="600"/>
                                          </p:stCondLst>
                                        </p:cTn>
                                        <p:tgtEl>
                                          <p:spTgt spid="102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2" uiExpand="1" build="p"/>
      <p:bldP spid="3" grpId="3" uiExpand="1" build="p"/>
      <p:bldP spid="4" grpId="0"/>
      <p:bldP spid="6"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599</TotalTime>
  <Words>1210</Words>
  <Application>Microsoft Office PowerPoint</Application>
  <PresentationFormat>On-screen Show (4:3)</PresentationFormat>
  <Paragraphs>215</Paragraphs>
  <Slides>16</Slides>
  <Notes>13</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Apex</vt:lpstr>
      <vt:lpstr>Slide 1</vt:lpstr>
      <vt:lpstr>Slide 2</vt:lpstr>
      <vt:lpstr>Japanese soccer league history</vt:lpstr>
      <vt:lpstr>Japanese soccer since 1987</vt:lpstr>
      <vt:lpstr>Slide 5</vt:lpstr>
      <vt:lpstr>Slide 6</vt:lpstr>
      <vt:lpstr> </vt:lpstr>
      <vt:lpstr>Slide 8</vt:lpstr>
      <vt:lpstr>Slide 9</vt:lpstr>
      <vt:lpstr>Slide 10</vt:lpstr>
      <vt:lpstr>Slide 11</vt:lpstr>
      <vt:lpstr>Slide 12</vt:lpstr>
      <vt:lpstr>Slide 13</vt:lpstr>
      <vt:lpstr>JAPANESE HOME GROUND</vt:lpstr>
      <vt:lpstr>Slide 15</vt:lpstr>
      <vt:lpstr>Slide 16</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Kyle</dc:creator>
  <cp:lastModifiedBy>SHPS</cp:lastModifiedBy>
  <cp:revision>68</cp:revision>
  <dcterms:created xsi:type="dcterms:W3CDTF">2009-08-11T07:50:54Z</dcterms:created>
  <dcterms:modified xsi:type="dcterms:W3CDTF">2009-08-28T02:25:23Z</dcterms:modified>
</cp:coreProperties>
</file>