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3300"/>
    <a:srgbClr val="FF0066"/>
    <a:srgbClr val="FFFE6A"/>
    <a:srgbClr val="66FF33"/>
    <a:srgbClr val="E4524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40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C5BBB-B5D1-4A68-BAB3-9E7E22E1E696}" type="datetimeFigureOut">
              <a:rPr lang="en-US" smtClean="0"/>
              <a:pPr/>
              <a:t>9/3/2009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8BC8C-47F0-42FF-BAAB-B1C180FC482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3000">
              <a:srgbClr val="0047FF"/>
            </a:gs>
            <a:gs pos="28000">
              <a:srgbClr val="FFFF00"/>
            </a:gs>
            <a:gs pos="42999">
              <a:srgbClr val="0047FF"/>
            </a:gs>
            <a:gs pos="58000">
              <a:srgbClr val="FFFF00"/>
            </a:gs>
            <a:gs pos="72000">
              <a:srgbClr val="0047FF"/>
            </a:gs>
            <a:gs pos="87000">
              <a:srgbClr val="FFFF00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14346" y="5857892"/>
            <a:ext cx="6400800" cy="1752600"/>
          </a:xfrm>
        </p:spPr>
        <p:txBody>
          <a:bodyPr>
            <a:normAutofit/>
          </a:bodyPr>
          <a:lstStyle/>
          <a:p>
            <a:r>
              <a:rPr lang="en-AU" sz="4800" dirty="0" smtClean="0">
                <a:solidFill>
                  <a:srgbClr val="E4524E"/>
                </a:solidFill>
                <a:effectLst>
                  <a:glow rad="228600">
                    <a:srgbClr val="FF0066"/>
                  </a:glow>
                </a:effectLst>
              </a:rPr>
              <a:t>By Josipa and Brodie  </a:t>
            </a:r>
            <a:endParaRPr lang="en-AU" sz="4800" dirty="0">
              <a:solidFill>
                <a:srgbClr val="E4524E"/>
              </a:solidFill>
              <a:effectLst>
                <a:glow rad="228600">
                  <a:srgbClr val="FF0066"/>
                </a:glo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2976" y="428604"/>
            <a:ext cx="638027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00B0F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Mount - Fuji </a:t>
            </a:r>
            <a:endParaRPr lang="en-US" sz="8000" b="1" cap="all" spc="0" dirty="0">
              <a:ln/>
              <a:solidFill>
                <a:srgbClr val="00B0F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6392" name="Picture 8" descr="http://ikudo.hp.infoseek.co.jp/images/Mt%20Fuji%20Oc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857364"/>
            <a:ext cx="5111764" cy="38338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7999">
              <a:srgbClr val="FEE7F2"/>
            </a:gs>
            <a:gs pos="36000">
              <a:schemeClr val="tx2">
                <a:lumMod val="60000"/>
                <a:lumOff val="40000"/>
              </a:schemeClr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865553">
            <a:off x="193088" y="2285992"/>
            <a:ext cx="895091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>
                  <a:prstDash val="solid"/>
                </a:ln>
                <a:solidFill>
                  <a:srgbClr val="66FF33"/>
                </a:solidFill>
                <a:effectLst>
                  <a:glow rad="228600">
                    <a:srgbClr val="FFFE6A"/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Japanese fact file</a:t>
            </a:r>
            <a:endParaRPr lang="en-US" sz="9600" b="1" cap="none" spc="0" dirty="0">
              <a:ln>
                <a:prstDash val="solid"/>
              </a:ln>
              <a:solidFill>
                <a:srgbClr val="66FF33"/>
              </a:solidFill>
              <a:effectLst>
                <a:glow rad="228600">
                  <a:srgbClr val="FFFE6A"/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124" name="Picture 4" descr="http://www.thelightisgreen.com/Mt%20Fuji%20and%20hou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786190"/>
            <a:ext cx="2936864" cy="2203957"/>
          </a:xfrm>
          <a:prstGeom prst="rect">
            <a:avLst/>
          </a:prstGeom>
          <a:noFill/>
        </p:spPr>
      </p:pic>
      <p:pic>
        <p:nvPicPr>
          <p:cNvPr id="5126" name="Picture 6" descr="http://pixdaus.com/pics/4ESnHSUQyi8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28604"/>
            <a:ext cx="3046042" cy="228588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7200" dirty="0" smtClean="0">
                <a:solidFill>
                  <a:schemeClr val="bg1"/>
                </a:solidFill>
              </a:rPr>
              <a:t>Mt Fuji stands 3 776 meters tall. </a:t>
            </a:r>
            <a:endParaRPr lang="en-AU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/>
          </a:bodyPr>
          <a:lstStyle/>
          <a:p>
            <a:r>
              <a:rPr lang="en-AU" sz="7200" dirty="0" smtClean="0">
                <a:solidFill>
                  <a:srgbClr val="FFFF00"/>
                </a:solidFill>
              </a:rPr>
              <a:t>300 000 people climb this amazing attraction each year.</a:t>
            </a:r>
            <a:endParaRPr lang="en-AU" sz="7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7200" dirty="0" smtClean="0">
                <a:solidFill>
                  <a:srgbClr val="FF3300"/>
                </a:solidFill>
              </a:rPr>
              <a:t>It is the 29</a:t>
            </a:r>
            <a:r>
              <a:rPr lang="en-AU" sz="7200" baseline="30000" dirty="0" smtClean="0">
                <a:solidFill>
                  <a:srgbClr val="FF3300"/>
                </a:solidFill>
              </a:rPr>
              <a:t>th</a:t>
            </a:r>
            <a:r>
              <a:rPr lang="en-AU" sz="7200" dirty="0" smtClean="0">
                <a:solidFill>
                  <a:srgbClr val="FF3300"/>
                </a:solidFill>
              </a:rPr>
              <a:t> largest volcano in the world.</a:t>
            </a:r>
            <a:endParaRPr lang="en-AU" sz="72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/>
          </a:bodyPr>
          <a:lstStyle/>
          <a:p>
            <a:r>
              <a:rPr lang="en-AU" sz="7200" dirty="0" smtClean="0">
                <a:solidFill>
                  <a:srgbClr val="FF0066"/>
                </a:solidFill>
              </a:rPr>
              <a:t>Mt Fuji continues to have a special place in the heart of the Japanese. </a:t>
            </a:r>
            <a:endParaRPr lang="en-AU" sz="7200" dirty="0">
              <a:solidFill>
                <a:srgbClr val="FF0066"/>
              </a:solidFill>
            </a:endParaRPr>
          </a:p>
        </p:txBody>
      </p:sp>
      <p:pic>
        <p:nvPicPr>
          <p:cNvPr id="3076" name="Picture 4" descr="Large animated Japanese flag clip art for a white background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072074"/>
            <a:ext cx="2571768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 advTm="64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 advTm="328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53</Words>
  <Application>Microsoft Office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Sydenham Hillside Primary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SHPS</dc:creator>
  <cp:lastModifiedBy>SHPS</cp:lastModifiedBy>
  <cp:revision>12</cp:revision>
  <dcterms:created xsi:type="dcterms:W3CDTF">2009-08-09T23:38:31Z</dcterms:created>
  <dcterms:modified xsi:type="dcterms:W3CDTF">2009-09-03T02:03:41Z</dcterms:modified>
</cp:coreProperties>
</file>